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3"/>
    <p:restoredTop sz="94610"/>
  </p:normalViewPr>
  <p:slideViewPr>
    <p:cSldViewPr>
      <p:cViewPr varScale="1">
        <p:scale>
          <a:sx n="116" d="100"/>
          <a:sy n="116" d="100"/>
        </p:scale>
        <p:origin x="960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microsoft.com/office/2016/11/relationships/changesInfo" Target="changesInfos/changesInfo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de Wilson" userId="013078ce-8a32-4327-a890-d47b8551c08c" providerId="ADAL" clId="{B20E76EC-8C08-9F46-B5A5-DAFC39808FCA}"/>
    <pc:docChg chg="modSld">
      <pc:chgData name="Cade Wilson" userId="013078ce-8a32-4327-a890-d47b8551c08c" providerId="ADAL" clId="{B20E76EC-8C08-9F46-B5A5-DAFC39808FCA}" dt="2025-07-30T15:32:27.110" v="0" actId="1076"/>
      <pc:docMkLst>
        <pc:docMk/>
      </pc:docMkLst>
      <pc:sldChg chg="modSp mod">
        <pc:chgData name="Cade Wilson" userId="013078ce-8a32-4327-a890-d47b8551c08c" providerId="ADAL" clId="{B20E76EC-8C08-9F46-B5A5-DAFC39808FCA}" dt="2025-07-30T15:32:27.110" v="0" actId="1076"/>
        <pc:sldMkLst>
          <pc:docMk/>
          <pc:sldMk cId="0" sldId="264"/>
        </pc:sldMkLst>
        <pc:grpChg chg="mod">
          <ac:chgData name="Cade Wilson" userId="013078ce-8a32-4327-a890-d47b8551c08c" providerId="ADAL" clId="{B20E76EC-8C08-9F46-B5A5-DAFC39808FCA}" dt="2025-07-30T15:32:27.110" v="0" actId="1076"/>
          <ac:grpSpMkLst>
            <pc:docMk/>
            <pc:sldMk cId="0" sldId="264"/>
            <ac:grpSpMk id="6" creationId="{00000000-0000-0000-0000-000000000000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6199"/>
            <a:ext cx="12192000" cy="67817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3375" y="361949"/>
            <a:ext cx="390525" cy="39052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06200" y="6181724"/>
            <a:ext cx="390525" cy="381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8203" y="2770822"/>
            <a:ext cx="9435592" cy="941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917064" y="1388173"/>
            <a:ext cx="3415029" cy="4420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174104" y="1385506"/>
            <a:ext cx="3747770" cy="41541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6199"/>
            <a:ext cx="12192000" cy="67817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3375" y="361949"/>
            <a:ext cx="390525" cy="39052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06200" y="6181724"/>
            <a:ext cx="390525" cy="381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3375" y="361950"/>
            <a:ext cx="390525" cy="390525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506200" y="6181725"/>
            <a:ext cx="390525" cy="381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7575" y="491490"/>
            <a:ext cx="10356850" cy="518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0855" y="1507172"/>
            <a:ext cx="5954395" cy="29235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20881" y="6613704"/>
            <a:ext cx="320675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6.jpg"/><Relationship Id="rId5" Type="http://schemas.openxmlformats.org/officeDocument/2006/relationships/image" Target="../media/image185.png"/><Relationship Id="rId4" Type="http://schemas.openxmlformats.org/officeDocument/2006/relationships/image" Target="../media/image184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jpg"/><Relationship Id="rId4" Type="http://schemas.openxmlformats.org/officeDocument/2006/relationships/image" Target="../media/image18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png"/><Relationship Id="rId4" Type="http://schemas.openxmlformats.org/officeDocument/2006/relationships/image" Target="../media/image190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png"/><Relationship Id="rId4" Type="http://schemas.openxmlformats.org/officeDocument/2006/relationships/image" Target="../media/image193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5" Type="http://schemas.openxmlformats.org/officeDocument/2006/relationships/image" Target="../media/image200.jpg"/><Relationship Id="rId4" Type="http://schemas.openxmlformats.org/officeDocument/2006/relationships/image" Target="../media/image199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3.jpg"/><Relationship Id="rId4" Type="http://schemas.openxmlformats.org/officeDocument/2006/relationships/image" Target="../media/image20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6.jpg"/><Relationship Id="rId4" Type="http://schemas.openxmlformats.org/officeDocument/2006/relationships/image" Target="../media/image20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8.png"/><Relationship Id="rId4" Type="http://schemas.openxmlformats.org/officeDocument/2006/relationships/image" Target="../media/image207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shoppermx.force.com/smxsupport/s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ncontextsolutions.my.site.com/smxsupport/s/article/What-is-Quickmatch-and-how-does-it-work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9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jp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34.xml"/><Relationship Id="rId18" Type="http://schemas.openxmlformats.org/officeDocument/2006/relationships/image" Target="../media/image24.png"/><Relationship Id="rId26" Type="http://schemas.openxmlformats.org/officeDocument/2006/relationships/slide" Target="slide87.xml"/><Relationship Id="rId3" Type="http://schemas.openxmlformats.org/officeDocument/2006/relationships/image" Target="../media/image22.png"/><Relationship Id="rId21" Type="http://schemas.openxmlformats.org/officeDocument/2006/relationships/slide" Target="slide78.xml"/><Relationship Id="rId7" Type="http://schemas.openxmlformats.org/officeDocument/2006/relationships/slide" Target="slide11.xml"/><Relationship Id="rId12" Type="http://schemas.openxmlformats.org/officeDocument/2006/relationships/slide" Target="slide24.xml"/><Relationship Id="rId17" Type="http://schemas.openxmlformats.org/officeDocument/2006/relationships/slide" Target="slide68.xml"/><Relationship Id="rId25" Type="http://schemas.openxmlformats.org/officeDocument/2006/relationships/slide" Target="slide82.xml"/><Relationship Id="rId2" Type="http://schemas.openxmlformats.org/officeDocument/2006/relationships/image" Target="../media/image21.png"/><Relationship Id="rId16" Type="http://schemas.openxmlformats.org/officeDocument/2006/relationships/slide" Target="slide57.xml"/><Relationship Id="rId20" Type="http://schemas.openxmlformats.org/officeDocument/2006/relationships/slide" Target="slide73.xml"/><Relationship Id="rId29" Type="http://schemas.openxmlformats.org/officeDocument/2006/relationships/slide" Target="slide9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slide" Target="slide21.xml"/><Relationship Id="rId24" Type="http://schemas.openxmlformats.org/officeDocument/2006/relationships/slide" Target="slide81.xml"/><Relationship Id="rId5" Type="http://schemas.openxmlformats.org/officeDocument/2006/relationships/slide" Target="slide7.xml"/><Relationship Id="rId15" Type="http://schemas.openxmlformats.org/officeDocument/2006/relationships/slide" Target="slide49.xml"/><Relationship Id="rId23" Type="http://schemas.openxmlformats.org/officeDocument/2006/relationships/slide" Target="slide80.xml"/><Relationship Id="rId28" Type="http://schemas.openxmlformats.org/officeDocument/2006/relationships/slide" Target="slide94.xml"/><Relationship Id="rId10" Type="http://schemas.openxmlformats.org/officeDocument/2006/relationships/slide" Target="slide19.xml"/><Relationship Id="rId19" Type="http://schemas.openxmlformats.org/officeDocument/2006/relationships/slide" Target="slide72.xml"/><Relationship Id="rId31" Type="http://schemas.openxmlformats.org/officeDocument/2006/relationships/hyperlink" Target="https://shoppermx.force.com/smxsupport/s/" TargetMode="External"/><Relationship Id="rId4" Type="http://schemas.openxmlformats.org/officeDocument/2006/relationships/slide" Target="slide6.xml"/><Relationship Id="rId9" Type="http://schemas.openxmlformats.org/officeDocument/2006/relationships/slide" Target="slide13.xml"/><Relationship Id="rId14" Type="http://schemas.openxmlformats.org/officeDocument/2006/relationships/slide" Target="slide40.xml"/><Relationship Id="rId22" Type="http://schemas.openxmlformats.org/officeDocument/2006/relationships/slide" Target="slide79.xml"/><Relationship Id="rId27" Type="http://schemas.openxmlformats.org/officeDocument/2006/relationships/slide" Target="slide91.xml"/><Relationship Id="rId30" Type="http://schemas.openxmlformats.org/officeDocument/2006/relationships/slide" Target="slide10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6.jpg"/><Relationship Id="rId7" Type="http://schemas.openxmlformats.org/officeDocument/2006/relationships/image" Target="../media/image29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hyperlink" Target="mailto:support@shoppermx.com" TargetMode="External"/><Relationship Id="rId9" Type="http://schemas.openxmlformats.org/officeDocument/2006/relationships/hyperlink" Target="mailto:support@incontextsolutions.com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4.jpg"/><Relationship Id="rId4" Type="http://schemas.openxmlformats.org/officeDocument/2006/relationships/image" Target="../media/image10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jpg"/><Relationship Id="rId4" Type="http://schemas.openxmlformats.org/officeDocument/2006/relationships/hyperlink" Target="https://apps.microsoft.com/detail/XP89DCGQ3K6VLD?hl=en-GB&amp;gl=GB&amp;ocid=pdpshare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g"/><Relationship Id="rId4" Type="http://schemas.openxmlformats.org/officeDocument/2006/relationships/image" Target="../media/image119.jp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g"/><Relationship Id="rId3" Type="http://schemas.openxmlformats.org/officeDocument/2006/relationships/image" Target="../media/image1.png"/><Relationship Id="rId7" Type="http://schemas.openxmlformats.org/officeDocument/2006/relationships/image" Target="../media/image12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g"/><Relationship Id="rId5" Type="http://schemas.openxmlformats.org/officeDocument/2006/relationships/image" Target="../media/image122.jpg"/><Relationship Id="rId10" Type="http://schemas.openxmlformats.org/officeDocument/2006/relationships/image" Target="../media/image127.jpg"/><Relationship Id="rId4" Type="http://schemas.openxmlformats.org/officeDocument/2006/relationships/image" Target="../media/image121.jpg"/><Relationship Id="rId9" Type="http://schemas.openxmlformats.org/officeDocument/2006/relationships/image" Target="../media/image126.jp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36.jpg"/><Relationship Id="rId5" Type="http://schemas.openxmlformats.org/officeDocument/2006/relationships/image" Target="../media/image13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2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jpg"/><Relationship Id="rId4" Type="http://schemas.openxmlformats.org/officeDocument/2006/relationships/slide" Target="slide5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jpg"/><Relationship Id="rId7" Type="http://schemas.openxmlformats.org/officeDocument/2006/relationships/image" Target="../media/image14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jpg"/><Relationship Id="rId4" Type="http://schemas.openxmlformats.org/officeDocument/2006/relationships/image" Target="../media/image159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93.xml"/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jpg"/><Relationship Id="rId4" Type="http://schemas.openxmlformats.org/officeDocument/2006/relationships/image" Target="../media/image170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4.png"/><Relationship Id="rId4" Type="http://schemas.openxmlformats.org/officeDocument/2006/relationships/image" Target="../media/image173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image" Target="../media/image178.jpg"/><Relationship Id="rId4" Type="http://schemas.openxmlformats.org/officeDocument/2006/relationships/image" Target="../media/image177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jp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3375" y="361950"/>
              <a:ext cx="390525" cy="3905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06200" y="6181725"/>
              <a:ext cx="390525" cy="3810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1789409" y="6599237"/>
            <a:ext cx="110489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67460" y="1425575"/>
            <a:ext cx="4224655" cy="10331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600" spc="295" dirty="0">
                <a:solidFill>
                  <a:srgbClr val="FFFFFF"/>
                </a:solidFill>
                <a:latin typeface="Times New Roman"/>
                <a:cs typeface="Times New Roman"/>
              </a:rPr>
              <a:t>How</a:t>
            </a:r>
            <a:r>
              <a:rPr sz="6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6600" spc="409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66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6600" spc="390" dirty="0">
                <a:solidFill>
                  <a:srgbClr val="FFFFFF"/>
                </a:solidFill>
                <a:latin typeface="Times New Roman"/>
                <a:cs typeface="Times New Roman"/>
              </a:rPr>
              <a:t>use</a:t>
            </a:r>
            <a:endParaRPr sz="6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09978" y="2499804"/>
            <a:ext cx="7947025" cy="2867660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1800" spc="105" dirty="0">
                <a:solidFill>
                  <a:srgbClr val="FFFFFF"/>
                </a:solidFill>
                <a:latin typeface="Times New Roman"/>
                <a:cs typeface="Times New Roman"/>
              </a:rPr>
              <a:t>Share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85" dirty="0">
                <a:solidFill>
                  <a:srgbClr val="FFFFFF"/>
                </a:solidFill>
                <a:latin typeface="Times New Roman"/>
                <a:cs typeface="Times New Roman"/>
              </a:rPr>
              <a:t>directly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95" dirty="0">
                <a:solidFill>
                  <a:srgbClr val="FFFFFF"/>
                </a:solidFill>
                <a:latin typeface="Times New Roman"/>
                <a:cs typeface="Times New Roman"/>
              </a:rPr>
              <a:t>with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80" dirty="0">
                <a:solidFill>
                  <a:srgbClr val="FFFFFF"/>
                </a:solidFill>
                <a:latin typeface="Times New Roman"/>
                <a:cs typeface="Times New Roman"/>
              </a:rPr>
              <a:t>client</a:t>
            </a:r>
            <a:r>
              <a:rPr sz="18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95" dirty="0">
                <a:solidFill>
                  <a:srgbClr val="FFFFFF"/>
                </a:solidFill>
                <a:latin typeface="Times New Roman"/>
                <a:cs typeface="Times New Roman"/>
              </a:rPr>
              <a:t>after</a:t>
            </a:r>
            <a:r>
              <a:rPr sz="18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0" dirty="0">
                <a:solidFill>
                  <a:srgbClr val="FFFFFF"/>
                </a:solidFill>
                <a:latin typeface="Times New Roman"/>
                <a:cs typeface="Times New Roman"/>
              </a:rPr>
              <a:t>they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80" dirty="0">
                <a:solidFill>
                  <a:srgbClr val="FFFFFF"/>
                </a:solidFill>
                <a:latin typeface="Times New Roman"/>
                <a:cs typeface="Times New Roman"/>
              </a:rPr>
              <a:t>have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95" dirty="0">
                <a:solidFill>
                  <a:srgbClr val="FFFFFF"/>
                </a:solidFill>
                <a:latin typeface="Times New Roman"/>
                <a:cs typeface="Times New Roman"/>
              </a:rPr>
              <a:t>gone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35" dirty="0">
                <a:solidFill>
                  <a:srgbClr val="FFFFFF"/>
                </a:solidFill>
                <a:latin typeface="Times New Roman"/>
                <a:cs typeface="Times New Roman"/>
              </a:rPr>
              <a:t>through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75" dirty="0">
                <a:solidFill>
                  <a:srgbClr val="FFFFFF"/>
                </a:solidFill>
                <a:latin typeface="Times New Roman"/>
                <a:cs typeface="Times New Roman"/>
              </a:rPr>
              <a:t>training.</a:t>
            </a:r>
            <a:endParaRPr sz="1800">
              <a:latin typeface="Times New Roman"/>
              <a:cs typeface="Times New Roman"/>
            </a:endParaRPr>
          </a:p>
          <a:p>
            <a:pPr marL="12700" marR="848994">
              <a:lnSpc>
                <a:spcPts val="2110"/>
              </a:lnSpc>
              <a:spcBef>
                <a:spcPts val="1180"/>
              </a:spcBef>
            </a:pPr>
            <a:r>
              <a:rPr sz="1800" spc="70" dirty="0">
                <a:solidFill>
                  <a:srgbClr val="FFFFFF"/>
                </a:solidFill>
                <a:latin typeface="Times New Roman"/>
                <a:cs typeface="Times New Roman"/>
              </a:rPr>
              <a:t>This</a:t>
            </a:r>
            <a:r>
              <a:rPr sz="18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18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9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70" dirty="0">
                <a:solidFill>
                  <a:srgbClr val="FFFFFF"/>
                </a:solidFill>
                <a:latin typeface="Times New Roman"/>
                <a:cs typeface="Times New Roman"/>
              </a:rPr>
              <a:t>one-</a:t>
            </a:r>
            <a:r>
              <a:rPr sz="1800" spc="105" dirty="0">
                <a:solidFill>
                  <a:srgbClr val="FFFFFF"/>
                </a:solidFill>
                <a:latin typeface="Times New Roman"/>
                <a:cs typeface="Times New Roman"/>
              </a:rPr>
              <a:t>stop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14" dirty="0">
                <a:solidFill>
                  <a:srgbClr val="FFFFFF"/>
                </a:solidFill>
                <a:latin typeface="Times New Roman"/>
                <a:cs typeface="Times New Roman"/>
              </a:rPr>
              <a:t>shop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10" dirty="0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sz="18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90" dirty="0">
                <a:solidFill>
                  <a:srgbClr val="FFFFFF"/>
                </a:solidFill>
                <a:latin typeface="Times New Roman"/>
                <a:cs typeface="Times New Roman"/>
              </a:rPr>
              <a:t>clients</a:t>
            </a:r>
            <a:r>
              <a:rPr sz="18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25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0" dirty="0">
                <a:solidFill>
                  <a:srgbClr val="FFFFFF"/>
                </a:solidFill>
                <a:latin typeface="Times New Roman"/>
                <a:cs typeface="Times New Roman"/>
              </a:rPr>
              <a:t>help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50" dirty="0">
                <a:solidFill>
                  <a:srgbClr val="FFFFFF"/>
                </a:solidFill>
                <a:latin typeface="Times New Roman"/>
                <a:cs typeface="Times New Roman"/>
              </a:rPr>
              <a:t>them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10" dirty="0">
                <a:solidFill>
                  <a:srgbClr val="FFFFFF"/>
                </a:solidFill>
                <a:latin typeface="Times New Roman"/>
                <a:cs typeface="Times New Roman"/>
              </a:rPr>
              <a:t>become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85" dirty="0">
                <a:solidFill>
                  <a:srgbClr val="FFFFFF"/>
                </a:solidFill>
                <a:latin typeface="Times New Roman"/>
                <a:cs typeface="Times New Roman"/>
              </a:rPr>
              <a:t>familiar</a:t>
            </a:r>
            <a:r>
              <a:rPr sz="18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75" dirty="0">
                <a:solidFill>
                  <a:srgbClr val="FFFFFF"/>
                </a:solidFill>
                <a:latin typeface="Times New Roman"/>
                <a:cs typeface="Times New Roman"/>
              </a:rPr>
              <a:t>with </a:t>
            </a:r>
            <a:r>
              <a:rPr sz="1800" spc="45" dirty="0">
                <a:solidFill>
                  <a:srgbClr val="FFFFFF"/>
                </a:solidFill>
                <a:latin typeface="Times New Roman"/>
                <a:cs typeface="Times New Roman"/>
              </a:rPr>
              <a:t>ShopperMX.</a:t>
            </a:r>
            <a:endParaRPr sz="1800">
              <a:latin typeface="Times New Roman"/>
              <a:cs typeface="Times New Roman"/>
            </a:endParaRPr>
          </a:p>
          <a:p>
            <a:pPr marL="12700" marR="198120">
              <a:lnSpc>
                <a:spcPct val="100800"/>
              </a:lnSpc>
              <a:spcBef>
                <a:spcPts val="91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If </a:t>
            </a:r>
            <a:r>
              <a:rPr sz="1800" spc="90" dirty="0">
                <a:solidFill>
                  <a:srgbClr val="FFFFFF"/>
                </a:solidFill>
                <a:latin typeface="Times New Roman"/>
                <a:cs typeface="Times New Roman"/>
              </a:rPr>
              <a:t>clients</a:t>
            </a:r>
            <a:r>
              <a:rPr sz="18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80" dirty="0">
                <a:solidFill>
                  <a:srgbClr val="FFFFFF"/>
                </a:solidFill>
                <a:latin typeface="Times New Roman"/>
                <a:cs typeface="Times New Roman"/>
              </a:rPr>
              <a:t>have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10" dirty="0">
                <a:solidFill>
                  <a:srgbClr val="FFFFFF"/>
                </a:solidFill>
                <a:latin typeface="Times New Roman"/>
                <a:cs typeface="Times New Roman"/>
              </a:rPr>
              <a:t>questions</a:t>
            </a:r>
            <a:r>
              <a:rPr sz="18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14" dirty="0">
                <a:solidFill>
                  <a:srgbClr val="FFFFFF"/>
                </a:solidFill>
                <a:latin typeface="Times New Roman"/>
                <a:cs typeface="Times New Roman"/>
              </a:rPr>
              <a:t>about</a:t>
            </a:r>
            <a:r>
              <a:rPr sz="18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95" dirty="0">
                <a:solidFill>
                  <a:srgbClr val="FFFFFF"/>
                </a:solidFill>
                <a:latin typeface="Times New Roman"/>
                <a:cs typeface="Times New Roman"/>
              </a:rPr>
              <a:t>how</a:t>
            </a:r>
            <a:r>
              <a:rPr sz="18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25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20" dirty="0">
                <a:solidFill>
                  <a:srgbClr val="FFFFFF"/>
                </a:solidFill>
                <a:latin typeface="Times New Roman"/>
                <a:cs typeface="Times New Roman"/>
              </a:rPr>
              <a:t>use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5" dirty="0">
                <a:solidFill>
                  <a:srgbClr val="FFFFFF"/>
                </a:solidFill>
                <a:latin typeface="Times New Roman"/>
                <a:cs typeface="Times New Roman"/>
              </a:rPr>
              <a:t>SMX,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14" dirty="0">
                <a:solidFill>
                  <a:srgbClr val="FFFFFF"/>
                </a:solidFill>
                <a:latin typeface="Times New Roman"/>
                <a:cs typeface="Times New Roman"/>
              </a:rPr>
              <a:t>point</a:t>
            </a:r>
            <a:r>
              <a:rPr sz="18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50" dirty="0">
                <a:solidFill>
                  <a:srgbClr val="FFFFFF"/>
                </a:solidFill>
                <a:latin typeface="Times New Roman"/>
                <a:cs typeface="Times New Roman"/>
              </a:rPr>
              <a:t>them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25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9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85" dirty="0">
                <a:solidFill>
                  <a:srgbClr val="FFFFFF"/>
                </a:solidFill>
                <a:latin typeface="Times New Roman"/>
                <a:cs typeface="Times New Roman"/>
              </a:rPr>
              <a:t>slide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95" dirty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90" dirty="0">
                <a:solidFill>
                  <a:srgbClr val="FFFFFF"/>
                </a:solidFill>
                <a:latin typeface="Times New Roman"/>
                <a:cs typeface="Times New Roman"/>
              </a:rPr>
              <a:t>this </a:t>
            </a:r>
            <a:r>
              <a:rPr sz="1800" spc="70" dirty="0">
                <a:solidFill>
                  <a:srgbClr val="FFFFFF"/>
                </a:solidFill>
                <a:latin typeface="Times New Roman"/>
                <a:cs typeface="Times New Roman"/>
              </a:rPr>
              <a:t>deck.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95"/>
              </a:spcBef>
            </a:pPr>
            <a:r>
              <a:rPr sz="1800" spc="75" dirty="0">
                <a:solidFill>
                  <a:srgbClr val="FFFFFF"/>
                </a:solidFill>
                <a:latin typeface="Times New Roman"/>
                <a:cs typeface="Times New Roman"/>
              </a:rPr>
              <a:t>Delete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10" dirty="0">
                <a:solidFill>
                  <a:srgbClr val="FFFFFF"/>
                </a:solidFill>
                <a:latin typeface="Times New Roman"/>
                <a:cs typeface="Times New Roman"/>
              </a:rPr>
              <a:t>this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80" dirty="0">
                <a:solidFill>
                  <a:srgbClr val="FFFFFF"/>
                </a:solidFill>
                <a:latin typeface="Times New Roman"/>
                <a:cs typeface="Times New Roman"/>
              </a:rPr>
              <a:t>first</a:t>
            </a:r>
            <a:r>
              <a:rPr sz="18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85" dirty="0">
                <a:solidFill>
                  <a:srgbClr val="FFFFFF"/>
                </a:solidFill>
                <a:latin typeface="Times New Roman"/>
                <a:cs typeface="Times New Roman"/>
              </a:rPr>
              <a:t>slide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3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45" dirty="0">
                <a:solidFill>
                  <a:srgbClr val="FFFFFF"/>
                </a:solidFill>
                <a:latin typeface="Times New Roman"/>
                <a:cs typeface="Times New Roman"/>
              </a:rPr>
              <a:t>then</a:t>
            </a:r>
            <a:r>
              <a:rPr sz="18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Times New Roman"/>
                <a:cs typeface="Times New Roman"/>
              </a:rPr>
              <a:t>save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95" dirty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18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9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PDF</a:t>
            </a:r>
            <a:r>
              <a:rPr sz="18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85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40" dirty="0">
                <a:solidFill>
                  <a:srgbClr val="FFFFFF"/>
                </a:solidFill>
                <a:latin typeface="Times New Roman"/>
                <a:cs typeface="Times New Roman"/>
              </a:rPr>
              <a:t>ensure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30" dirty="0">
                <a:solidFill>
                  <a:srgbClr val="FFFFFF"/>
                </a:solidFill>
                <a:latin typeface="Times New Roman"/>
                <a:cs typeface="Times New Roman"/>
              </a:rPr>
              <a:t>comments</a:t>
            </a:r>
            <a:r>
              <a:rPr sz="18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85" dirty="0">
                <a:solidFill>
                  <a:srgbClr val="FFFFFF"/>
                </a:solidFill>
                <a:latin typeface="Times New Roman"/>
                <a:cs typeface="Times New Roman"/>
              </a:rPr>
              <a:t>aren’t</a:t>
            </a:r>
            <a:r>
              <a:rPr sz="18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80" dirty="0">
                <a:solidFill>
                  <a:srgbClr val="FFFFFF"/>
                </a:solidFill>
                <a:latin typeface="Times New Roman"/>
                <a:cs typeface="Times New Roman"/>
              </a:rPr>
              <a:t>seen.</a:t>
            </a:r>
            <a:endParaRPr sz="1800">
              <a:latin typeface="Times New Roman"/>
              <a:cs typeface="Times New Roman"/>
            </a:endParaRPr>
          </a:p>
          <a:p>
            <a:pPr marL="12700" marR="27940">
              <a:lnSpc>
                <a:spcPts val="2100"/>
              </a:lnSpc>
              <a:spcBef>
                <a:spcPts val="1190"/>
              </a:spcBef>
            </a:pPr>
            <a:r>
              <a:rPr sz="1800" spc="80" dirty="0">
                <a:solidFill>
                  <a:srgbClr val="FFFFFF"/>
                </a:solidFill>
                <a:latin typeface="Times New Roman"/>
                <a:cs typeface="Times New Roman"/>
              </a:rPr>
              <a:t>Smaller</a:t>
            </a:r>
            <a:r>
              <a:rPr sz="18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95" dirty="0">
                <a:solidFill>
                  <a:srgbClr val="FFFFFF"/>
                </a:solidFill>
                <a:latin typeface="Times New Roman"/>
                <a:cs typeface="Times New Roman"/>
              </a:rPr>
              <a:t>versions</a:t>
            </a:r>
            <a:r>
              <a:rPr sz="18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8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10" dirty="0">
                <a:solidFill>
                  <a:srgbClr val="FFFFFF"/>
                </a:solidFill>
                <a:latin typeface="Times New Roman"/>
                <a:cs typeface="Times New Roman"/>
              </a:rPr>
              <a:t>this</a:t>
            </a:r>
            <a:r>
              <a:rPr sz="18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5" dirty="0">
                <a:solidFill>
                  <a:srgbClr val="FFFFFF"/>
                </a:solidFill>
                <a:latin typeface="Times New Roman"/>
                <a:cs typeface="Times New Roman"/>
              </a:rPr>
              <a:t>deck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18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Times New Roman"/>
                <a:cs typeface="Times New Roman"/>
              </a:rPr>
              <a:t>available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55" dirty="0">
                <a:solidFill>
                  <a:srgbClr val="FFFFFF"/>
                </a:solidFill>
                <a:latin typeface="Times New Roman"/>
                <a:cs typeface="Times New Roman"/>
              </a:rPr>
              <a:t>on</a:t>
            </a:r>
            <a:r>
              <a:rPr sz="18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0" dirty="0">
                <a:solidFill>
                  <a:srgbClr val="FFFFFF"/>
                </a:solidFill>
                <a:latin typeface="Times New Roman"/>
                <a:cs typeface="Times New Roman"/>
              </a:rPr>
              <a:t>SharePoint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90" dirty="0">
                <a:solidFill>
                  <a:srgbClr val="FFFFFF"/>
                </a:solidFill>
                <a:latin typeface="Times New Roman"/>
                <a:cs typeface="Times New Roman"/>
              </a:rPr>
              <a:t>which</a:t>
            </a:r>
            <a:r>
              <a:rPr sz="1800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will</a:t>
            </a:r>
            <a:r>
              <a:rPr sz="18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35" dirty="0">
                <a:solidFill>
                  <a:srgbClr val="FFFFFF"/>
                </a:solidFill>
                <a:latin typeface="Times New Roman"/>
                <a:cs typeface="Times New Roman"/>
              </a:rPr>
              <a:t>ensure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9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1800" spc="85" dirty="0">
                <a:solidFill>
                  <a:srgbClr val="FFFFFF"/>
                </a:solidFill>
                <a:latin typeface="Times New Roman"/>
                <a:cs typeface="Times New Roman"/>
              </a:rPr>
              <a:t>slide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45" dirty="0">
                <a:solidFill>
                  <a:srgbClr val="FFFFFF"/>
                </a:solidFill>
                <a:latin typeface="Times New Roman"/>
                <a:cs typeface="Times New Roman"/>
              </a:rPr>
              <a:t>numbers</a:t>
            </a:r>
            <a:r>
              <a:rPr sz="18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55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20" dirty="0">
                <a:solidFill>
                  <a:srgbClr val="FFFFFF"/>
                </a:solidFill>
                <a:latin typeface="Times New Roman"/>
                <a:cs typeface="Times New Roman"/>
              </a:rPr>
              <a:t>content</a:t>
            </a:r>
            <a:r>
              <a:rPr sz="18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70" dirty="0">
                <a:solidFill>
                  <a:srgbClr val="FFFFFF"/>
                </a:solidFill>
                <a:latin typeface="Times New Roman"/>
                <a:cs typeface="Times New Roman"/>
              </a:rPr>
              <a:t>relevant.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886075" y="323850"/>
            <a:ext cx="5991225" cy="1076325"/>
          </a:xfrm>
          <a:prstGeom prst="rect">
            <a:avLst/>
          </a:prstGeom>
          <a:solidFill>
            <a:srgbClr val="F8E31C"/>
          </a:solidFill>
        </p:spPr>
        <p:txBody>
          <a:bodyPr vert="horz" wrap="square" lIns="0" tIns="20320" rIns="0" bIns="0" rtlCol="0">
            <a:spAutoFit/>
          </a:bodyPr>
          <a:lstStyle/>
          <a:p>
            <a:pPr marL="94615" marR="90805">
              <a:lnSpc>
                <a:spcPct val="101699"/>
              </a:lnSpc>
              <a:spcBef>
                <a:spcPts val="160"/>
              </a:spcBef>
            </a:pPr>
            <a:r>
              <a:rPr sz="3200" dirty="0"/>
              <a:t>Please delete</a:t>
            </a:r>
            <a:r>
              <a:rPr sz="3200" spc="5" dirty="0"/>
              <a:t> </a:t>
            </a:r>
            <a:r>
              <a:rPr sz="3200" dirty="0"/>
              <a:t>this</a:t>
            </a:r>
            <a:r>
              <a:rPr sz="3200" spc="-65" dirty="0"/>
              <a:t> </a:t>
            </a:r>
            <a:r>
              <a:rPr sz="3200" dirty="0"/>
              <a:t>slide</a:t>
            </a:r>
            <a:r>
              <a:rPr sz="3200" spc="-65" dirty="0"/>
              <a:t> </a:t>
            </a:r>
            <a:r>
              <a:rPr sz="3200" spc="-10" dirty="0"/>
              <a:t>before </a:t>
            </a:r>
            <a:r>
              <a:rPr sz="3200" dirty="0"/>
              <a:t>sharing</a:t>
            </a:r>
            <a:r>
              <a:rPr sz="3200" spc="-15" dirty="0"/>
              <a:t> </a:t>
            </a:r>
            <a:r>
              <a:rPr sz="3200" dirty="0"/>
              <a:t>with</a:t>
            </a:r>
            <a:r>
              <a:rPr sz="3200" spc="-15" dirty="0"/>
              <a:t> </a:t>
            </a:r>
            <a:r>
              <a:rPr sz="3200" spc="-10" dirty="0"/>
              <a:t>clients</a:t>
            </a:r>
            <a:endParaRPr sz="3200"/>
          </a:p>
        </p:txBody>
      </p:sp>
      <p:sp>
        <p:nvSpPr>
          <p:cNvPr id="10" name="object 10"/>
          <p:cNvSpPr txBox="1"/>
          <p:nvPr/>
        </p:nvSpPr>
        <p:spPr>
          <a:xfrm>
            <a:off x="2886075" y="5953125"/>
            <a:ext cx="5991225" cy="838200"/>
          </a:xfrm>
          <a:prstGeom prst="rect">
            <a:avLst/>
          </a:prstGeom>
          <a:solidFill>
            <a:srgbClr val="F8E31C"/>
          </a:solidFill>
        </p:spPr>
        <p:txBody>
          <a:bodyPr vert="horz" wrap="square" lIns="0" tIns="48894" rIns="0" bIns="0" rtlCol="0">
            <a:spAutoFit/>
          </a:bodyPr>
          <a:lstStyle/>
          <a:p>
            <a:pPr marL="94615">
              <a:lnSpc>
                <a:spcPct val="100000"/>
              </a:lnSpc>
              <a:spcBef>
                <a:spcPts val="384"/>
              </a:spcBef>
            </a:pPr>
            <a:r>
              <a:rPr sz="2400" b="1" dirty="0">
                <a:latin typeface="Arial"/>
                <a:cs typeface="Arial"/>
              </a:rPr>
              <a:t>Remember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to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update</a:t>
            </a:r>
            <a:r>
              <a:rPr sz="2400" b="1" spc="-12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your</a:t>
            </a:r>
            <a:r>
              <a:rPr sz="2400" b="1" spc="-9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contact</a:t>
            </a:r>
            <a:endParaRPr sz="2400">
              <a:latin typeface="Arial"/>
              <a:cs typeface="Arial"/>
            </a:endParaRPr>
          </a:p>
          <a:p>
            <a:pPr marL="94615">
              <a:lnSpc>
                <a:spcPct val="100000"/>
              </a:lnSpc>
              <a:spcBef>
                <a:spcPts val="45"/>
              </a:spcBef>
            </a:pPr>
            <a:r>
              <a:rPr sz="2400" b="1" dirty="0">
                <a:latin typeface="Arial"/>
                <a:cs typeface="Arial"/>
              </a:rPr>
              <a:t>information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on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slide</a:t>
            </a:r>
            <a:r>
              <a:rPr sz="2400" b="1" spc="-114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109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7575" y="555942"/>
            <a:ext cx="6579234" cy="517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00" dirty="0"/>
              <a:t>Project</a:t>
            </a:r>
            <a:r>
              <a:rPr sz="3200" spc="-114" dirty="0"/>
              <a:t> </a:t>
            </a:r>
            <a:r>
              <a:rPr sz="3200" dirty="0"/>
              <a:t>Assets</a:t>
            </a:r>
            <a:r>
              <a:rPr sz="3200" spc="-90" dirty="0"/>
              <a:t> </a:t>
            </a:r>
            <a:r>
              <a:rPr sz="3200" dirty="0"/>
              <a:t>&amp;</a:t>
            </a:r>
            <a:r>
              <a:rPr sz="3200" spc="-20" dirty="0"/>
              <a:t> </a:t>
            </a:r>
            <a:r>
              <a:rPr sz="3200" dirty="0"/>
              <a:t>Media</a:t>
            </a:r>
            <a:r>
              <a:rPr sz="3200" spc="-80" dirty="0"/>
              <a:t> </a:t>
            </a:r>
            <a:r>
              <a:rPr sz="3200" spc="-10" dirty="0"/>
              <a:t>Collection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527367" y="1399603"/>
            <a:ext cx="500634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dirty="0">
                <a:latin typeface="Arial"/>
                <a:cs typeface="Arial"/>
              </a:rPr>
              <a:t>Project</a:t>
            </a:r>
            <a:r>
              <a:rPr sz="1550" b="1" spc="7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Assets</a:t>
            </a:r>
            <a:r>
              <a:rPr sz="1550" b="1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include</a:t>
            </a:r>
            <a:r>
              <a:rPr sz="1550" spc="2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all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content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used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in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ShopperMX:</a:t>
            </a:r>
            <a:endParaRPr sz="15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7367" y="1638300"/>
            <a:ext cx="5590540" cy="13112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98450" indent="-285750">
              <a:lnSpc>
                <a:spcPts val="1664"/>
              </a:lnSpc>
              <a:spcBef>
                <a:spcPts val="125"/>
              </a:spcBef>
              <a:buFont typeface="Arial"/>
              <a:buChar char="•"/>
              <a:tabLst>
                <a:tab pos="298450" algn="l"/>
              </a:tabLst>
            </a:pPr>
            <a:r>
              <a:rPr sz="1400" b="1" dirty="0">
                <a:latin typeface="Arial"/>
                <a:cs typeface="Arial"/>
              </a:rPr>
              <a:t>Stores</a:t>
            </a:r>
            <a:r>
              <a:rPr sz="1400" b="1" spc="-7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Concepts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–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virtual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environments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licensed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you</a:t>
            </a:r>
            <a:endParaRPr sz="1400">
              <a:latin typeface="Arial"/>
              <a:cs typeface="Arial"/>
            </a:endParaRPr>
          </a:p>
          <a:p>
            <a:pPr marL="298450" indent="-285750">
              <a:lnSpc>
                <a:spcPts val="1664"/>
              </a:lnSpc>
              <a:buFont typeface="Arial"/>
              <a:buChar char="•"/>
              <a:tabLst>
                <a:tab pos="298450" algn="l"/>
              </a:tabLst>
            </a:pPr>
            <a:r>
              <a:rPr sz="1400" b="1" dirty="0">
                <a:latin typeface="Arial"/>
                <a:cs typeface="Arial"/>
              </a:rPr>
              <a:t>Planograms</a:t>
            </a:r>
            <a:r>
              <a:rPr sz="1400" b="1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–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aisle,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cooler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doors,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end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caps</a:t>
            </a:r>
            <a:endParaRPr sz="1400">
              <a:latin typeface="Arial"/>
              <a:cs typeface="Arial"/>
            </a:endParaRPr>
          </a:p>
          <a:p>
            <a:pPr marL="298450" indent="-285750">
              <a:lnSpc>
                <a:spcPts val="1664"/>
              </a:lnSpc>
              <a:spcBef>
                <a:spcPts val="40"/>
              </a:spcBef>
              <a:buFont typeface="Arial"/>
              <a:buChar char="•"/>
              <a:tabLst>
                <a:tab pos="298450" algn="l"/>
              </a:tabLst>
            </a:pPr>
            <a:r>
              <a:rPr sz="1400" b="1" dirty="0">
                <a:latin typeface="Arial"/>
                <a:cs typeface="Arial"/>
              </a:rPr>
              <a:t>Products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–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Virtual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product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models</a:t>
            </a:r>
            <a:endParaRPr sz="1400">
              <a:latin typeface="Arial"/>
              <a:cs typeface="Arial"/>
            </a:endParaRPr>
          </a:p>
          <a:p>
            <a:pPr marL="298450" indent="-285750">
              <a:lnSpc>
                <a:spcPts val="1655"/>
              </a:lnSpc>
              <a:buFont typeface="Arial"/>
              <a:buChar char="•"/>
              <a:tabLst>
                <a:tab pos="298450" algn="l"/>
              </a:tabLst>
            </a:pPr>
            <a:r>
              <a:rPr sz="1400" b="1" dirty="0">
                <a:latin typeface="Arial"/>
                <a:cs typeface="Arial"/>
              </a:rPr>
              <a:t>Signage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–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Create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with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.jpg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or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.png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image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files</a:t>
            </a:r>
            <a:endParaRPr sz="1400">
              <a:latin typeface="Arial"/>
              <a:cs typeface="Arial"/>
            </a:endParaRPr>
          </a:p>
          <a:p>
            <a:pPr marL="298450" marR="5080" indent="-286385">
              <a:lnSpc>
                <a:spcPts val="1730"/>
              </a:lnSpc>
              <a:spcBef>
                <a:spcPts val="5"/>
              </a:spcBef>
              <a:buFont typeface="Arial"/>
              <a:buChar char="•"/>
              <a:tabLst>
                <a:tab pos="298450" algn="l"/>
              </a:tabLst>
            </a:pPr>
            <a:r>
              <a:rPr sz="1400" b="1" dirty="0">
                <a:latin typeface="Arial"/>
                <a:cs typeface="Arial"/>
              </a:rPr>
              <a:t>Displays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–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Create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visualize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displays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from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included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standard </a:t>
            </a:r>
            <a:r>
              <a:rPr sz="1400" spc="-25" dirty="0">
                <a:latin typeface="Arial"/>
                <a:cs typeface="Arial"/>
              </a:rPr>
              <a:t>or </a:t>
            </a:r>
            <a:r>
              <a:rPr sz="1400" dirty="0">
                <a:latin typeface="Arial"/>
                <a:cs typeface="Arial"/>
              </a:rPr>
              <a:t>custom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display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templates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7059" y="3402647"/>
            <a:ext cx="5599430" cy="293306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257175">
              <a:lnSpc>
                <a:spcPct val="103000"/>
              </a:lnSpc>
              <a:spcBef>
                <a:spcPts val="70"/>
              </a:spcBef>
            </a:pPr>
            <a:r>
              <a:rPr sz="1550" b="1" dirty="0">
                <a:latin typeface="Arial"/>
                <a:cs typeface="Arial"/>
              </a:rPr>
              <a:t>Media</a:t>
            </a:r>
            <a:r>
              <a:rPr sz="1550" b="1" spc="16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Collection</a:t>
            </a:r>
            <a:r>
              <a:rPr sz="1550" dirty="0">
                <a:latin typeface="Arial"/>
                <a:cs typeface="Arial"/>
              </a:rPr>
              <a:t>:</a:t>
            </a:r>
            <a:r>
              <a:rPr sz="1550" spc="5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Any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content</a:t>
            </a:r>
            <a:r>
              <a:rPr sz="1550" spc="15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captured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in</a:t>
            </a:r>
            <a:r>
              <a:rPr sz="1550" spc="16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ShopperMX</a:t>
            </a:r>
            <a:r>
              <a:rPr sz="1550" spc="135" dirty="0">
                <a:latin typeface="Arial"/>
                <a:cs typeface="Arial"/>
              </a:rPr>
              <a:t> </a:t>
            </a:r>
            <a:r>
              <a:rPr sz="1550" spc="-25" dirty="0">
                <a:latin typeface="Arial"/>
                <a:cs typeface="Arial"/>
              </a:rPr>
              <a:t>is </a:t>
            </a:r>
            <a:r>
              <a:rPr sz="1550" dirty="0">
                <a:latin typeface="Arial"/>
                <a:cs typeface="Arial"/>
              </a:rPr>
              <a:t>automatically</a:t>
            </a:r>
            <a:r>
              <a:rPr sz="1550" spc="5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saved</a:t>
            </a:r>
            <a:r>
              <a:rPr sz="1550" spc="14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in</a:t>
            </a:r>
            <a:r>
              <a:rPr sz="1550" spc="14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5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Media</a:t>
            </a:r>
            <a:r>
              <a:rPr sz="1550" spc="5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Collection</a:t>
            </a:r>
            <a:r>
              <a:rPr sz="1550" spc="14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on</a:t>
            </a:r>
            <a:r>
              <a:rPr sz="1550" spc="5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14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project’s </a:t>
            </a:r>
            <a:r>
              <a:rPr sz="1550" dirty="0">
                <a:latin typeface="Arial"/>
                <a:cs typeface="Arial"/>
              </a:rPr>
              <a:t>home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page.</a:t>
            </a:r>
            <a:endParaRPr sz="1550">
              <a:latin typeface="Arial"/>
              <a:cs typeface="Arial"/>
            </a:endParaRPr>
          </a:p>
          <a:p>
            <a:pPr marL="469900" marR="5080">
              <a:lnSpc>
                <a:spcPct val="100600"/>
              </a:lnSpc>
              <a:spcBef>
                <a:spcPts val="380"/>
              </a:spcBef>
            </a:pPr>
            <a:r>
              <a:rPr sz="1400" b="1" dirty="0">
                <a:latin typeface="Arial"/>
                <a:cs typeface="Arial"/>
              </a:rPr>
              <a:t>Recordings: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Videos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that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have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been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filmed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using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ShopperMX </a:t>
            </a:r>
            <a:r>
              <a:rPr sz="1400" dirty="0">
                <a:latin typeface="Arial"/>
                <a:cs typeface="Arial"/>
              </a:rPr>
              <a:t>record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feature.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These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can be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downloaded or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emailed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directly</a:t>
            </a:r>
            <a:r>
              <a:rPr sz="1400" spc="5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from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ShopperMX</a:t>
            </a:r>
            <a:endParaRPr sz="1400">
              <a:latin typeface="Arial"/>
              <a:cs typeface="Arial"/>
            </a:endParaRPr>
          </a:p>
          <a:p>
            <a:pPr marL="469900">
              <a:lnSpc>
                <a:spcPts val="1639"/>
              </a:lnSpc>
            </a:pPr>
            <a:r>
              <a:rPr sz="1400" b="1" dirty="0">
                <a:latin typeface="Arial"/>
                <a:cs typeface="Arial"/>
              </a:rPr>
              <a:t>Screenshots:</a:t>
            </a:r>
            <a:r>
              <a:rPr sz="1400" b="1" spc="-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Photos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taken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using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screenshot feature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in</a:t>
            </a:r>
            <a:endParaRPr sz="1400">
              <a:latin typeface="Arial"/>
              <a:cs typeface="Arial"/>
            </a:endParaRPr>
          </a:p>
          <a:p>
            <a:pPr marL="469900" marR="425450">
              <a:lnSpc>
                <a:spcPts val="1730"/>
              </a:lnSpc>
              <a:spcBef>
                <a:spcPts val="5"/>
              </a:spcBef>
            </a:pPr>
            <a:r>
              <a:rPr sz="1400" dirty="0">
                <a:latin typeface="Arial"/>
                <a:cs typeface="Arial"/>
              </a:rPr>
              <a:t>ShopperMX.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These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can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be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downloaded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or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emailed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from </a:t>
            </a:r>
            <a:r>
              <a:rPr sz="1400" dirty="0">
                <a:latin typeface="Arial"/>
                <a:cs typeface="Arial"/>
              </a:rPr>
              <a:t>ShopperMX,</a:t>
            </a:r>
            <a:r>
              <a:rPr sz="1400" spc="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or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available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for</a:t>
            </a:r>
            <a:r>
              <a:rPr sz="1400" spc="-20" dirty="0">
                <a:latin typeface="Arial"/>
                <a:cs typeface="Arial"/>
              </a:rPr>
              <a:t> Visual</a:t>
            </a:r>
            <a:r>
              <a:rPr sz="1400" spc="-9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Attention</a:t>
            </a:r>
            <a:r>
              <a:rPr sz="1400" spc="-114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Analysis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(VAA)</a:t>
            </a:r>
            <a:endParaRPr sz="1400">
              <a:latin typeface="Arial"/>
              <a:cs typeface="Arial"/>
            </a:endParaRPr>
          </a:p>
          <a:p>
            <a:pPr marL="469900">
              <a:lnSpc>
                <a:spcPts val="1585"/>
              </a:lnSpc>
            </a:pPr>
            <a:r>
              <a:rPr sz="1400" b="1" dirty="0">
                <a:latin typeface="Arial"/>
                <a:cs typeface="Arial"/>
              </a:rPr>
              <a:t>User Videos: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Where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find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videos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uploaded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by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you</a:t>
            </a:r>
            <a:endParaRPr sz="1400">
              <a:latin typeface="Arial"/>
              <a:cs typeface="Arial"/>
            </a:endParaRPr>
          </a:p>
          <a:p>
            <a:pPr marL="469900" marR="751205">
              <a:lnSpc>
                <a:spcPts val="1650"/>
              </a:lnSpc>
              <a:spcBef>
                <a:spcPts val="125"/>
              </a:spcBef>
            </a:pPr>
            <a:r>
              <a:rPr sz="1400" b="1" dirty="0">
                <a:latin typeface="Arial"/>
                <a:cs typeface="Arial"/>
              </a:rPr>
              <a:t>Photos: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place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import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your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own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photos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for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VAA </a:t>
            </a:r>
            <a:r>
              <a:rPr sz="1400" b="1" dirty="0">
                <a:latin typeface="Arial"/>
                <a:cs typeface="Arial"/>
              </a:rPr>
              <a:t>Documents: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place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upload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your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pdfs or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PowerPoint </a:t>
            </a:r>
            <a:r>
              <a:rPr sz="1400" dirty="0">
                <a:latin typeface="Arial"/>
                <a:cs typeface="Arial"/>
              </a:rPr>
              <a:t>presentations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for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them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be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added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pinboard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3875" y="4124325"/>
            <a:ext cx="457200" cy="33337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880" y="4829175"/>
            <a:ext cx="275664" cy="18097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68656" y="1614901"/>
            <a:ext cx="3964724" cy="1130230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6629463" y="3419475"/>
            <a:ext cx="4733925" cy="3009900"/>
            <a:chOff x="6629463" y="3419475"/>
            <a:chExt cx="4733925" cy="300990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04580" y="3494642"/>
              <a:ext cx="4431736" cy="282264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634226" y="3424237"/>
              <a:ext cx="4724400" cy="3000375"/>
            </a:xfrm>
            <a:custGeom>
              <a:avLst/>
              <a:gdLst/>
              <a:ahLst/>
              <a:cxnLst/>
              <a:rect l="l" t="t" r="r" b="b"/>
              <a:pathLst>
                <a:path w="4724400" h="3000375">
                  <a:moveTo>
                    <a:pt x="0" y="3000375"/>
                  </a:moveTo>
                  <a:lnTo>
                    <a:pt x="4724400" y="3000375"/>
                  </a:lnTo>
                  <a:lnTo>
                    <a:pt x="4724400" y="0"/>
                  </a:lnTo>
                  <a:lnTo>
                    <a:pt x="0" y="0"/>
                  </a:lnTo>
                  <a:lnTo>
                    <a:pt x="0" y="30003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15125" y="3609975"/>
              <a:ext cx="2228850" cy="209550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7972425" y="266700"/>
            <a:ext cx="3886200" cy="1095375"/>
          </a:xfrm>
          <a:custGeom>
            <a:avLst/>
            <a:gdLst/>
            <a:ahLst/>
            <a:cxnLst/>
            <a:rect l="l" t="t" r="r" b="b"/>
            <a:pathLst>
              <a:path w="3886200" h="1095375">
                <a:moveTo>
                  <a:pt x="3703574" y="0"/>
                </a:moveTo>
                <a:lnTo>
                  <a:pt x="182625" y="0"/>
                </a:lnTo>
                <a:lnTo>
                  <a:pt x="134084" y="6525"/>
                </a:lnTo>
                <a:lnTo>
                  <a:pt x="90461" y="24939"/>
                </a:lnTo>
                <a:lnTo>
                  <a:pt x="53498" y="53498"/>
                </a:lnTo>
                <a:lnTo>
                  <a:pt x="24939" y="90461"/>
                </a:lnTo>
                <a:lnTo>
                  <a:pt x="6525" y="134084"/>
                </a:lnTo>
                <a:lnTo>
                  <a:pt x="0" y="182625"/>
                </a:lnTo>
                <a:lnTo>
                  <a:pt x="0" y="912749"/>
                </a:lnTo>
                <a:lnTo>
                  <a:pt x="6525" y="961290"/>
                </a:lnTo>
                <a:lnTo>
                  <a:pt x="24939" y="1004913"/>
                </a:lnTo>
                <a:lnTo>
                  <a:pt x="53498" y="1041876"/>
                </a:lnTo>
                <a:lnTo>
                  <a:pt x="90461" y="1070435"/>
                </a:lnTo>
                <a:lnTo>
                  <a:pt x="134084" y="1088849"/>
                </a:lnTo>
                <a:lnTo>
                  <a:pt x="182625" y="1095375"/>
                </a:lnTo>
                <a:lnTo>
                  <a:pt x="3703574" y="1095375"/>
                </a:lnTo>
                <a:lnTo>
                  <a:pt x="3752115" y="1088849"/>
                </a:lnTo>
                <a:lnTo>
                  <a:pt x="3795738" y="1070435"/>
                </a:lnTo>
                <a:lnTo>
                  <a:pt x="3832701" y="1041876"/>
                </a:lnTo>
                <a:lnTo>
                  <a:pt x="3861260" y="1004913"/>
                </a:lnTo>
                <a:lnTo>
                  <a:pt x="3879674" y="961290"/>
                </a:lnTo>
                <a:lnTo>
                  <a:pt x="3886200" y="912749"/>
                </a:lnTo>
                <a:lnTo>
                  <a:pt x="3886200" y="182625"/>
                </a:lnTo>
                <a:lnTo>
                  <a:pt x="3879674" y="134084"/>
                </a:lnTo>
                <a:lnTo>
                  <a:pt x="3861260" y="90461"/>
                </a:lnTo>
                <a:lnTo>
                  <a:pt x="3832701" y="53498"/>
                </a:lnTo>
                <a:lnTo>
                  <a:pt x="3795738" y="24939"/>
                </a:lnTo>
                <a:lnTo>
                  <a:pt x="3752115" y="6525"/>
                </a:lnTo>
                <a:lnTo>
                  <a:pt x="3703574" y="0"/>
                </a:lnTo>
                <a:close/>
              </a:path>
            </a:pathLst>
          </a:custGeom>
          <a:solidFill>
            <a:srgbClr val="81D3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109966" y="341566"/>
            <a:ext cx="3609975" cy="882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 spc="-10" dirty="0">
                <a:latin typeface="Arial"/>
                <a:cs typeface="Arial"/>
              </a:rPr>
              <a:t>Note!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ts val="1650"/>
              </a:lnSpc>
              <a:spcBef>
                <a:spcPts val="130"/>
              </a:spcBef>
            </a:pPr>
            <a:r>
              <a:rPr sz="1400" dirty="0">
                <a:latin typeface="Arial"/>
                <a:cs typeface="Arial"/>
              </a:rPr>
              <a:t>Assets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(planograms,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stores,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products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50" dirty="0">
                <a:latin typeface="Arial"/>
                <a:cs typeface="Arial"/>
              </a:rPr>
              <a:t>&amp; </a:t>
            </a:r>
            <a:r>
              <a:rPr sz="1400" dirty="0">
                <a:latin typeface="Arial"/>
                <a:cs typeface="Arial"/>
              </a:rPr>
              <a:t>signage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are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specific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project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however,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you </a:t>
            </a:r>
            <a:r>
              <a:rPr sz="1400" dirty="0">
                <a:latin typeface="Arial"/>
                <a:cs typeface="Arial"/>
              </a:rPr>
              <a:t>can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copy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these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from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one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project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another).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09257" y="977328"/>
            <a:ext cx="5102860" cy="93218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1800" spc="-90" dirty="0">
                <a:latin typeface="Arial"/>
                <a:cs typeface="Arial"/>
              </a:rPr>
              <a:t>To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add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Action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Point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to</a:t>
            </a:r>
            <a:r>
              <a:rPr sz="1800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</a:t>
            </a:r>
            <a:r>
              <a:rPr sz="1800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end</a:t>
            </a:r>
            <a:r>
              <a:rPr sz="1800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of</a:t>
            </a:r>
            <a:r>
              <a:rPr sz="1800" u="sng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your</a:t>
            </a:r>
            <a:r>
              <a:rPr sz="1800" u="sng" spc="-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path</a:t>
            </a:r>
            <a:r>
              <a:rPr sz="1800" spc="-10" dirty="0">
                <a:latin typeface="Arial"/>
                <a:cs typeface="Arial"/>
              </a:rPr>
              <a:t>,</a:t>
            </a:r>
            <a:endParaRPr sz="1800">
              <a:latin typeface="Arial"/>
              <a:cs typeface="Arial"/>
            </a:endParaRPr>
          </a:p>
          <a:p>
            <a:pPr marL="298450" marR="5080" indent="-286385">
              <a:lnSpc>
                <a:spcPct val="80000"/>
              </a:lnSpc>
              <a:spcBef>
                <a:spcPts val="975"/>
              </a:spcBef>
              <a:buClr>
                <a:srgbClr val="4FC3F7"/>
              </a:buClr>
              <a:buChar char="•"/>
              <a:tabLst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Click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'Tour'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Object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Panel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click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the </a:t>
            </a:r>
            <a:r>
              <a:rPr sz="1800" spc="-45" dirty="0">
                <a:latin typeface="Arial"/>
                <a:cs typeface="Arial"/>
              </a:rPr>
              <a:t>Tour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Builder button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editor </a:t>
            </a:r>
            <a:r>
              <a:rPr sz="1800" spc="-10" dirty="0">
                <a:latin typeface="Arial"/>
                <a:cs typeface="Arial"/>
              </a:rPr>
              <a:t>panel.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58214" y="3707447"/>
            <a:ext cx="4585335" cy="52006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5080" indent="-343535">
              <a:lnSpc>
                <a:spcPct val="80000"/>
              </a:lnSpc>
              <a:spcBef>
                <a:spcPts val="535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1800" dirty="0">
                <a:latin typeface="Arial"/>
                <a:cs typeface="Arial"/>
              </a:rPr>
              <a:t>Click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where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would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like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new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action point.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9257" y="6006147"/>
            <a:ext cx="4684395" cy="52006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98450" marR="5080" indent="-286385">
              <a:lnSpc>
                <a:spcPct val="80000"/>
              </a:lnSpc>
              <a:spcBef>
                <a:spcPts val="535"/>
              </a:spcBef>
              <a:buClr>
                <a:srgbClr val="4FC3F7"/>
              </a:buClr>
              <a:buChar char="•"/>
              <a:tabLst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Once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have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finished,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press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Esc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your </a:t>
            </a:r>
            <a:r>
              <a:rPr sz="1800" spc="-10" dirty="0">
                <a:latin typeface="Arial"/>
                <a:cs typeface="Arial"/>
              </a:rPr>
              <a:t>keyboard.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17575" y="420624"/>
            <a:ext cx="3695065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Extending</a:t>
            </a:r>
            <a:r>
              <a:rPr sz="3200" spc="-20" dirty="0"/>
              <a:t> </a:t>
            </a:r>
            <a:r>
              <a:rPr sz="3200" dirty="0"/>
              <a:t>the</a:t>
            </a:r>
            <a:r>
              <a:rPr sz="3200" spc="-60" dirty="0"/>
              <a:t> </a:t>
            </a:r>
            <a:r>
              <a:rPr sz="3200" spc="-25" dirty="0"/>
              <a:t>Tour</a:t>
            </a:r>
            <a:endParaRPr sz="3200"/>
          </a:p>
        </p:txBody>
      </p:sp>
      <p:grpSp>
        <p:nvGrpSpPr>
          <p:cNvPr id="7" name="object 7"/>
          <p:cNvGrpSpPr/>
          <p:nvPr/>
        </p:nvGrpSpPr>
        <p:grpSpPr>
          <a:xfrm>
            <a:off x="3267075" y="2352675"/>
            <a:ext cx="2295525" cy="371475"/>
            <a:chOff x="3267075" y="2352675"/>
            <a:chExt cx="2295525" cy="37147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67075" y="2352675"/>
              <a:ext cx="2295525" cy="36195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029200" y="2514600"/>
              <a:ext cx="276225" cy="190500"/>
            </a:xfrm>
            <a:custGeom>
              <a:avLst/>
              <a:gdLst/>
              <a:ahLst/>
              <a:cxnLst/>
              <a:rect l="l" t="t" r="r" b="b"/>
              <a:pathLst>
                <a:path w="276225" h="190500">
                  <a:moveTo>
                    <a:pt x="0" y="190500"/>
                  </a:moveTo>
                  <a:lnTo>
                    <a:pt x="276225" y="190500"/>
                  </a:lnTo>
                  <a:lnTo>
                    <a:pt x="276225" y="0"/>
                  </a:lnTo>
                  <a:lnTo>
                    <a:pt x="0" y="0"/>
                  </a:lnTo>
                  <a:lnTo>
                    <a:pt x="0" y="19050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28875" y="4305300"/>
            <a:ext cx="1514475" cy="1571625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7710551" y="5500751"/>
            <a:ext cx="440690" cy="202565"/>
            <a:chOff x="7710551" y="5500751"/>
            <a:chExt cx="440690" cy="202565"/>
          </a:xfrm>
        </p:grpSpPr>
        <p:sp>
          <p:nvSpPr>
            <p:cNvPr id="12" name="object 12"/>
            <p:cNvSpPr/>
            <p:nvPr/>
          </p:nvSpPr>
          <p:spPr>
            <a:xfrm>
              <a:off x="7710551" y="5500751"/>
              <a:ext cx="440690" cy="202565"/>
            </a:xfrm>
            <a:custGeom>
              <a:avLst/>
              <a:gdLst/>
              <a:ahLst/>
              <a:cxnLst/>
              <a:rect l="l" t="t" r="r" b="b"/>
              <a:pathLst>
                <a:path w="440690" h="202564">
                  <a:moveTo>
                    <a:pt x="219075" y="0"/>
                  </a:moveTo>
                  <a:lnTo>
                    <a:pt x="219075" y="78105"/>
                  </a:lnTo>
                </a:path>
                <a:path w="440690" h="202564">
                  <a:moveTo>
                    <a:pt x="219075" y="123761"/>
                  </a:moveTo>
                  <a:lnTo>
                    <a:pt x="219075" y="201955"/>
                  </a:lnTo>
                </a:path>
                <a:path w="440690" h="202564">
                  <a:moveTo>
                    <a:pt x="440308" y="104711"/>
                  </a:moveTo>
                  <a:lnTo>
                    <a:pt x="266700" y="104711"/>
                  </a:lnTo>
                </a:path>
                <a:path w="440690" h="202564">
                  <a:moveTo>
                    <a:pt x="173608" y="104711"/>
                  </a:moveTo>
                  <a:lnTo>
                    <a:pt x="0" y="104711"/>
                  </a:lnTo>
                </a:path>
              </a:pathLst>
            </a:custGeom>
            <a:ln w="12700">
              <a:solidFill>
                <a:srgbClr val="527A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896225" y="5591175"/>
              <a:ext cx="47625" cy="19050"/>
            </a:xfrm>
            <a:custGeom>
              <a:avLst/>
              <a:gdLst/>
              <a:ahLst/>
              <a:cxnLst/>
              <a:rect l="l" t="t" r="r" b="b"/>
              <a:pathLst>
                <a:path w="47625" h="19050">
                  <a:moveTo>
                    <a:pt x="23875" y="0"/>
                  </a:moveTo>
                  <a:lnTo>
                    <a:pt x="14573" y="748"/>
                  </a:lnTo>
                  <a:lnTo>
                    <a:pt x="6985" y="2790"/>
                  </a:lnTo>
                  <a:lnTo>
                    <a:pt x="1873" y="5818"/>
                  </a:lnTo>
                  <a:lnTo>
                    <a:pt x="0" y="9525"/>
                  </a:lnTo>
                  <a:lnTo>
                    <a:pt x="1873" y="13231"/>
                  </a:lnTo>
                  <a:lnTo>
                    <a:pt x="6985" y="16259"/>
                  </a:lnTo>
                  <a:lnTo>
                    <a:pt x="14573" y="18301"/>
                  </a:lnTo>
                  <a:lnTo>
                    <a:pt x="23875" y="19050"/>
                  </a:lnTo>
                  <a:lnTo>
                    <a:pt x="33105" y="18301"/>
                  </a:lnTo>
                  <a:lnTo>
                    <a:pt x="40655" y="16259"/>
                  </a:lnTo>
                  <a:lnTo>
                    <a:pt x="45753" y="13231"/>
                  </a:lnTo>
                  <a:lnTo>
                    <a:pt x="47625" y="9525"/>
                  </a:lnTo>
                  <a:lnTo>
                    <a:pt x="45753" y="5818"/>
                  </a:lnTo>
                  <a:lnTo>
                    <a:pt x="40655" y="2790"/>
                  </a:lnTo>
                  <a:lnTo>
                    <a:pt x="33105" y="748"/>
                  </a:lnTo>
                  <a:lnTo>
                    <a:pt x="23875" y="0"/>
                  </a:lnTo>
                  <a:close/>
                </a:path>
              </a:pathLst>
            </a:custGeom>
            <a:solidFill>
              <a:srgbClr val="4FC3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739126" y="5519801"/>
              <a:ext cx="381000" cy="171450"/>
            </a:xfrm>
            <a:custGeom>
              <a:avLst/>
              <a:gdLst/>
              <a:ahLst/>
              <a:cxnLst/>
              <a:rect l="l" t="t" r="r" b="b"/>
              <a:pathLst>
                <a:path w="381000" h="171450">
                  <a:moveTo>
                    <a:pt x="0" y="85661"/>
                  </a:moveTo>
                  <a:lnTo>
                    <a:pt x="36734" y="35071"/>
                  </a:lnTo>
                  <a:lnTo>
                    <a:pt x="77961" y="16528"/>
                  </a:lnTo>
                  <a:lnTo>
                    <a:pt x="130259" y="4367"/>
                  </a:lnTo>
                  <a:lnTo>
                    <a:pt x="190500" y="0"/>
                  </a:lnTo>
                  <a:lnTo>
                    <a:pt x="250691" y="4367"/>
                  </a:lnTo>
                  <a:lnTo>
                    <a:pt x="302983" y="16528"/>
                  </a:lnTo>
                  <a:lnTo>
                    <a:pt x="344228" y="35071"/>
                  </a:lnTo>
                  <a:lnTo>
                    <a:pt x="371282" y="58586"/>
                  </a:lnTo>
                  <a:lnTo>
                    <a:pt x="381000" y="85661"/>
                  </a:lnTo>
                  <a:lnTo>
                    <a:pt x="371282" y="112757"/>
                  </a:lnTo>
                  <a:lnTo>
                    <a:pt x="344228" y="136289"/>
                  </a:lnTo>
                  <a:lnTo>
                    <a:pt x="302983" y="154846"/>
                  </a:lnTo>
                  <a:lnTo>
                    <a:pt x="250691" y="167016"/>
                  </a:lnTo>
                  <a:lnTo>
                    <a:pt x="190500" y="171386"/>
                  </a:lnTo>
                  <a:lnTo>
                    <a:pt x="130259" y="167016"/>
                  </a:lnTo>
                  <a:lnTo>
                    <a:pt x="77961" y="154846"/>
                  </a:lnTo>
                  <a:lnTo>
                    <a:pt x="36734" y="136289"/>
                  </a:lnTo>
                  <a:lnTo>
                    <a:pt x="9704" y="112757"/>
                  </a:lnTo>
                  <a:lnTo>
                    <a:pt x="0" y="85661"/>
                  </a:lnTo>
                  <a:close/>
                </a:path>
              </a:pathLst>
            </a:custGeom>
            <a:ln w="12700">
              <a:solidFill>
                <a:srgbClr val="527AA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2900" y="2000250"/>
            <a:ext cx="2705100" cy="1428750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9059798" y="3188461"/>
            <a:ext cx="551180" cy="228600"/>
          </a:xfrm>
          <a:custGeom>
            <a:avLst/>
            <a:gdLst/>
            <a:ahLst/>
            <a:cxnLst/>
            <a:rect l="l" t="t" r="r" b="b"/>
            <a:pathLst>
              <a:path w="551179" h="228600">
                <a:moveTo>
                  <a:pt x="550735" y="0"/>
                </a:moveTo>
                <a:lnTo>
                  <a:pt x="0" y="0"/>
                </a:lnTo>
                <a:lnTo>
                  <a:pt x="0" y="228600"/>
                </a:lnTo>
                <a:lnTo>
                  <a:pt x="550735" y="228600"/>
                </a:lnTo>
                <a:lnTo>
                  <a:pt x="550735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461759" y="1081722"/>
            <a:ext cx="5020945" cy="819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0" dirty="0">
                <a:latin typeface="Arial"/>
                <a:cs typeface="Arial"/>
              </a:rPr>
              <a:t>To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Add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Action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Point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to</a:t>
            </a:r>
            <a:r>
              <a:rPr sz="1800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</a:t>
            </a:r>
            <a:r>
              <a:rPr sz="1800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middle</a:t>
            </a:r>
            <a:r>
              <a:rPr sz="1800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of</a:t>
            </a:r>
            <a:r>
              <a:rPr sz="1800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your</a:t>
            </a:r>
            <a:r>
              <a:rPr sz="18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path</a:t>
            </a:r>
            <a:r>
              <a:rPr sz="1800" spc="-10" dirty="0">
                <a:latin typeface="Arial"/>
                <a:cs typeface="Arial"/>
              </a:rPr>
              <a:t>,</a:t>
            </a:r>
            <a:endParaRPr sz="18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20"/>
              </a:spcBef>
              <a:buChar char="•"/>
              <a:tabLst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Click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Action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Point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from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objects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panel</a:t>
            </a:r>
            <a:endParaRPr sz="1800">
              <a:latin typeface="Arial"/>
              <a:cs typeface="Arial"/>
            </a:endParaRPr>
          </a:p>
          <a:p>
            <a:pPr marL="904875" lvl="1" indent="-343535">
              <a:lnSpc>
                <a:spcPct val="100000"/>
              </a:lnSpc>
              <a:spcBef>
                <a:spcPts val="45"/>
              </a:spcBef>
              <a:buChar char="•"/>
              <a:tabLst>
                <a:tab pos="904875" algn="l"/>
              </a:tabLst>
            </a:pPr>
            <a:r>
              <a:rPr sz="1550" dirty="0">
                <a:latin typeface="Arial"/>
                <a:cs typeface="Arial"/>
              </a:rPr>
              <a:t>Next,</a:t>
            </a:r>
            <a:r>
              <a:rPr sz="1550" spc="3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select</a:t>
            </a:r>
            <a:r>
              <a:rPr sz="1550" spc="3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4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Tours</a:t>
            </a:r>
            <a:r>
              <a:rPr sz="1550" spc="60" dirty="0">
                <a:latin typeface="Arial"/>
                <a:cs typeface="Arial"/>
              </a:rPr>
              <a:t> </a:t>
            </a:r>
            <a:r>
              <a:rPr sz="1550" spc="-20" dirty="0">
                <a:latin typeface="Arial"/>
                <a:cs typeface="Arial"/>
              </a:rPr>
              <a:t>icon</a:t>
            </a:r>
            <a:endParaRPr sz="15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11034" y="2922587"/>
            <a:ext cx="4655820" cy="75247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355600" marR="5080" indent="-343535">
              <a:lnSpc>
                <a:spcPct val="103000"/>
              </a:lnSpc>
              <a:spcBef>
                <a:spcPts val="70"/>
              </a:spcBef>
              <a:buChar char="•"/>
              <a:tabLst>
                <a:tab pos="355600" algn="l"/>
              </a:tabLst>
            </a:pPr>
            <a:r>
              <a:rPr sz="1550" dirty="0">
                <a:latin typeface="Arial"/>
                <a:cs typeface="Arial"/>
              </a:rPr>
              <a:t>Hover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your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mouse</a:t>
            </a:r>
            <a:r>
              <a:rPr sz="1550" spc="3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over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along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green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dots</a:t>
            </a:r>
            <a:r>
              <a:rPr sz="1550" spc="45" dirty="0">
                <a:latin typeface="Arial"/>
                <a:cs typeface="Arial"/>
              </a:rPr>
              <a:t> </a:t>
            </a:r>
            <a:r>
              <a:rPr sz="1550" spc="-25" dirty="0">
                <a:latin typeface="Arial"/>
                <a:cs typeface="Arial"/>
              </a:rPr>
              <a:t>so </a:t>
            </a:r>
            <a:r>
              <a:rPr sz="1550" dirty="0">
                <a:latin typeface="Arial"/>
                <a:cs typeface="Arial"/>
              </a:rPr>
              <a:t>that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path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turns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yellow.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Click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on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10" dirty="0">
                <a:latin typeface="Arial"/>
                <a:cs typeface="Arial"/>
              </a:rPr>
              <a:t> </a:t>
            </a:r>
            <a:r>
              <a:rPr sz="1550" spc="-20" dirty="0">
                <a:latin typeface="Arial"/>
                <a:cs typeface="Arial"/>
              </a:rPr>
              <a:t>path </a:t>
            </a:r>
            <a:r>
              <a:rPr sz="1550" dirty="0">
                <a:latin typeface="Arial"/>
                <a:cs typeface="Arial"/>
              </a:rPr>
              <a:t>where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you</a:t>
            </a:r>
            <a:r>
              <a:rPr sz="1550" spc="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want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place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-6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Action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point.</a:t>
            </a:r>
            <a:endParaRPr sz="15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011034" y="5297868"/>
            <a:ext cx="4229735" cy="5765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55600" marR="5080" indent="-343535">
              <a:lnSpc>
                <a:spcPct val="100800"/>
              </a:lnSpc>
              <a:spcBef>
                <a:spcPts val="85"/>
              </a:spcBef>
              <a:buChar char="•"/>
              <a:tabLst>
                <a:tab pos="355600" algn="l"/>
              </a:tabLst>
            </a:pPr>
            <a:r>
              <a:rPr sz="1800" dirty="0">
                <a:latin typeface="Arial"/>
                <a:cs typeface="Arial"/>
              </a:rPr>
              <a:t>Once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have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finished,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press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Esc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on </a:t>
            </a:r>
            <a:r>
              <a:rPr sz="1800" dirty="0">
                <a:latin typeface="Arial"/>
                <a:cs typeface="Arial"/>
              </a:rPr>
              <a:t>your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keyboard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648575" y="2038350"/>
            <a:ext cx="2628900" cy="495300"/>
            <a:chOff x="7648575" y="2038350"/>
            <a:chExt cx="2628900" cy="495300"/>
          </a:xfrm>
        </p:grpSpPr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48575" y="2038350"/>
              <a:ext cx="2628900" cy="48577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9667875" y="2257425"/>
              <a:ext cx="314325" cy="257175"/>
            </a:xfrm>
            <a:custGeom>
              <a:avLst/>
              <a:gdLst/>
              <a:ahLst/>
              <a:cxnLst/>
              <a:rect l="l" t="t" r="r" b="b"/>
              <a:pathLst>
                <a:path w="314325" h="257175">
                  <a:moveTo>
                    <a:pt x="0" y="257175"/>
                  </a:moveTo>
                  <a:lnTo>
                    <a:pt x="314325" y="257175"/>
                  </a:lnTo>
                  <a:lnTo>
                    <a:pt x="314325" y="0"/>
                  </a:lnTo>
                  <a:lnTo>
                    <a:pt x="0" y="0"/>
                  </a:lnTo>
                  <a:lnTo>
                    <a:pt x="0" y="257175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58050" y="3952875"/>
            <a:ext cx="3562350" cy="1133475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6291340" y="1081150"/>
            <a:ext cx="33655" cy="5777230"/>
          </a:xfrm>
          <a:custGeom>
            <a:avLst/>
            <a:gdLst/>
            <a:ahLst/>
            <a:cxnLst/>
            <a:rect l="l" t="t" r="r" b="b"/>
            <a:pathLst>
              <a:path w="33654" h="5777230">
                <a:moveTo>
                  <a:pt x="33132" y="0"/>
                </a:moveTo>
                <a:lnTo>
                  <a:pt x="0" y="5776848"/>
                </a:lnTo>
              </a:path>
            </a:pathLst>
          </a:custGeom>
          <a:ln w="6350">
            <a:solidFill>
              <a:srgbClr val="4FC3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100</a:t>
            </a:fld>
            <a:endParaRPr spc="-25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7575" y="1008062"/>
            <a:ext cx="44907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4FC3F7"/>
              </a:buClr>
              <a:buFont typeface="Arial"/>
              <a:buChar char="•"/>
              <a:tabLst>
                <a:tab pos="355600" algn="l"/>
              </a:tabLst>
            </a:pPr>
            <a:r>
              <a:rPr sz="1800" b="1" dirty="0">
                <a:latin typeface="Arial"/>
                <a:cs typeface="Arial"/>
              </a:rPr>
              <a:t>Step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1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Click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'Tour'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Objects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panel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7575" y="2133536"/>
            <a:ext cx="8338184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4FC3F7"/>
              </a:buClr>
              <a:buFont typeface="Arial"/>
              <a:buChar char="•"/>
              <a:tabLst>
                <a:tab pos="355600" algn="l"/>
              </a:tabLst>
            </a:pPr>
            <a:r>
              <a:rPr sz="1800" b="1" dirty="0">
                <a:latin typeface="Arial"/>
                <a:cs typeface="Arial"/>
              </a:rPr>
              <a:t>Step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2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1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controls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will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pop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up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Editor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Panel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right-hand</a:t>
            </a:r>
            <a:r>
              <a:rPr sz="1800" spc="-10" dirty="0">
                <a:latin typeface="Arial"/>
                <a:cs typeface="Arial"/>
              </a:rPr>
              <a:t> side.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7575" y="5128577"/>
            <a:ext cx="87388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4FC3F7"/>
              </a:buClr>
              <a:buFont typeface="Arial"/>
              <a:buChar char="•"/>
              <a:tabLst>
                <a:tab pos="355600" algn="l"/>
              </a:tabLst>
            </a:pPr>
            <a:r>
              <a:rPr sz="1800" b="1" dirty="0">
                <a:latin typeface="Arial"/>
                <a:cs typeface="Arial"/>
              </a:rPr>
              <a:t>Step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3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-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Once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Tours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has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played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all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way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through,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click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Okay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exit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Tour.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17575" y="420624"/>
            <a:ext cx="2797175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Playing</a:t>
            </a:r>
            <a:r>
              <a:rPr sz="3200" spc="-85" dirty="0"/>
              <a:t> </a:t>
            </a:r>
            <a:r>
              <a:rPr sz="3200" dirty="0"/>
              <a:t>a</a:t>
            </a:r>
            <a:r>
              <a:rPr sz="3200" spc="30" dirty="0"/>
              <a:t> </a:t>
            </a:r>
            <a:r>
              <a:rPr sz="3200" spc="-30" dirty="0"/>
              <a:t>Tour</a:t>
            </a:r>
            <a:endParaRPr sz="3200"/>
          </a:p>
        </p:txBody>
      </p:sp>
      <p:grpSp>
        <p:nvGrpSpPr>
          <p:cNvPr id="7" name="object 7"/>
          <p:cNvGrpSpPr/>
          <p:nvPr/>
        </p:nvGrpSpPr>
        <p:grpSpPr>
          <a:xfrm>
            <a:off x="4610100" y="5495925"/>
            <a:ext cx="2143125" cy="1190625"/>
            <a:chOff x="4610100" y="5495925"/>
            <a:chExt cx="2143125" cy="119062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10100" y="5495925"/>
              <a:ext cx="2143125" cy="119062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048375" y="6305550"/>
              <a:ext cx="485775" cy="247650"/>
            </a:xfrm>
            <a:custGeom>
              <a:avLst/>
              <a:gdLst/>
              <a:ahLst/>
              <a:cxnLst/>
              <a:rect l="l" t="t" r="r" b="b"/>
              <a:pathLst>
                <a:path w="485775" h="247650">
                  <a:moveTo>
                    <a:pt x="0" y="247650"/>
                  </a:moveTo>
                  <a:lnTo>
                    <a:pt x="485775" y="247650"/>
                  </a:lnTo>
                  <a:lnTo>
                    <a:pt x="485775" y="0"/>
                  </a:lnTo>
                  <a:lnTo>
                    <a:pt x="0" y="0"/>
                  </a:lnTo>
                  <a:lnTo>
                    <a:pt x="0" y="24765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72225" y="695325"/>
            <a:ext cx="2705100" cy="142875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942965" y="3484265"/>
            <a:ext cx="2121535" cy="113220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100" dirty="0">
                <a:latin typeface="Arial"/>
                <a:cs typeface="Arial"/>
              </a:rPr>
              <a:t>Play</a:t>
            </a:r>
            <a:r>
              <a:rPr sz="1100" spc="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from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Beginning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1100" spc="-20" dirty="0">
                <a:latin typeface="Arial"/>
                <a:cs typeface="Arial"/>
              </a:rPr>
              <a:t>Play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100" spc="-20" dirty="0">
                <a:latin typeface="Arial"/>
                <a:cs typeface="Arial"/>
              </a:rPr>
              <a:t>Stop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100" dirty="0">
                <a:latin typeface="Arial"/>
                <a:cs typeface="Arial"/>
              </a:rPr>
              <a:t>Move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Previous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Action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Point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9"/>
              </a:spcBef>
            </a:pPr>
            <a:r>
              <a:rPr sz="1100" dirty="0">
                <a:latin typeface="Arial"/>
                <a:cs typeface="Arial"/>
              </a:rPr>
              <a:t>Move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to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the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Next </a:t>
            </a:r>
            <a:r>
              <a:rPr sz="1100" spc="-10" dirty="0">
                <a:latin typeface="Arial"/>
                <a:cs typeface="Arial"/>
              </a:rPr>
              <a:t>Action</a:t>
            </a:r>
            <a:r>
              <a:rPr sz="1100" spc="-20" dirty="0">
                <a:latin typeface="Arial"/>
                <a:cs typeface="Arial"/>
              </a:rPr>
              <a:t> Point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05075" y="2733675"/>
            <a:ext cx="3352800" cy="2152650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101</a:t>
            </a:fld>
            <a:endParaRPr spc="-25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7575" y="1171003"/>
            <a:ext cx="448246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Clr>
                <a:srgbClr val="4FC3F7"/>
              </a:buClr>
              <a:buFont typeface="Arial"/>
              <a:buChar char="•"/>
              <a:tabLst>
                <a:tab pos="298450" algn="l"/>
              </a:tabLst>
            </a:pPr>
            <a:r>
              <a:rPr sz="1800" b="1" dirty="0">
                <a:latin typeface="Arial"/>
                <a:cs typeface="Arial"/>
              </a:rPr>
              <a:t>Step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1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-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Select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'Tour'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Object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Panel.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7575" y="3536251"/>
            <a:ext cx="605028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4FC3F7"/>
              </a:buClr>
              <a:buFont typeface="Arial"/>
              <a:buChar char="•"/>
              <a:tabLst>
                <a:tab pos="355600" algn="l"/>
              </a:tabLst>
            </a:pPr>
            <a:r>
              <a:rPr sz="1800" b="1" dirty="0">
                <a:latin typeface="Arial"/>
                <a:cs typeface="Arial"/>
              </a:rPr>
              <a:t>Step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2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-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Editor Panel,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click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Actions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Video.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7575" y="5319966"/>
            <a:ext cx="10086975" cy="54864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55600" marR="5080" indent="-343535">
              <a:lnSpc>
                <a:spcPts val="1950"/>
              </a:lnSpc>
              <a:spcBef>
                <a:spcPts val="340"/>
              </a:spcBef>
              <a:buClr>
                <a:srgbClr val="4FC3F7"/>
              </a:buClr>
              <a:buFont typeface="Arial"/>
              <a:buChar char="•"/>
              <a:tabLst>
                <a:tab pos="355600" algn="l"/>
              </a:tabLst>
            </a:pPr>
            <a:r>
              <a:rPr sz="1800" b="1" dirty="0">
                <a:latin typeface="Arial"/>
                <a:cs typeface="Arial"/>
              </a:rPr>
              <a:t>Step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3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Click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Record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65" dirty="0">
                <a:latin typeface="Arial"/>
                <a:cs typeface="Arial"/>
              </a:rPr>
              <a:t>Tour.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You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can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preview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save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video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just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like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any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other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video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you </a:t>
            </a:r>
            <a:r>
              <a:rPr sz="1800" dirty="0">
                <a:latin typeface="Arial"/>
                <a:cs typeface="Arial"/>
              </a:rPr>
              <a:t>take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store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environment.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It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will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also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save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your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Media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Collection.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17575" y="356869"/>
            <a:ext cx="3360420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Recording</a:t>
            </a:r>
            <a:r>
              <a:rPr sz="3200" spc="-5" dirty="0"/>
              <a:t> </a:t>
            </a:r>
            <a:r>
              <a:rPr sz="3200" dirty="0"/>
              <a:t>a</a:t>
            </a:r>
            <a:r>
              <a:rPr sz="3200" spc="-45" dirty="0"/>
              <a:t> </a:t>
            </a:r>
            <a:r>
              <a:rPr sz="3200" spc="-30" dirty="0"/>
              <a:t>Tour</a:t>
            </a:r>
            <a:endParaRPr sz="3200"/>
          </a:p>
        </p:txBody>
      </p:sp>
      <p:grpSp>
        <p:nvGrpSpPr>
          <p:cNvPr id="7" name="object 7"/>
          <p:cNvGrpSpPr/>
          <p:nvPr/>
        </p:nvGrpSpPr>
        <p:grpSpPr>
          <a:xfrm>
            <a:off x="1990725" y="1552575"/>
            <a:ext cx="1819275" cy="1828800"/>
            <a:chOff x="1990725" y="1552575"/>
            <a:chExt cx="1819275" cy="18288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09775" y="1552575"/>
              <a:ext cx="1781175" cy="18288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009775" y="1924050"/>
              <a:ext cx="1781175" cy="295275"/>
            </a:xfrm>
            <a:custGeom>
              <a:avLst/>
              <a:gdLst/>
              <a:ahLst/>
              <a:cxnLst/>
              <a:rect l="l" t="t" r="r" b="b"/>
              <a:pathLst>
                <a:path w="1781175" h="295275">
                  <a:moveTo>
                    <a:pt x="0" y="295275"/>
                  </a:moveTo>
                  <a:lnTo>
                    <a:pt x="1781175" y="295275"/>
                  </a:lnTo>
                  <a:lnTo>
                    <a:pt x="1781175" y="0"/>
                  </a:lnTo>
                  <a:lnTo>
                    <a:pt x="0" y="0"/>
                  </a:lnTo>
                  <a:lnTo>
                    <a:pt x="0" y="295275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114550" y="3924300"/>
            <a:ext cx="1181100" cy="1352550"/>
            <a:chOff x="2114550" y="3924300"/>
            <a:chExt cx="1181100" cy="135255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14550" y="3924300"/>
              <a:ext cx="1162050" cy="135255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219325" y="4029075"/>
              <a:ext cx="1057275" cy="619125"/>
            </a:xfrm>
            <a:custGeom>
              <a:avLst/>
              <a:gdLst/>
              <a:ahLst/>
              <a:cxnLst/>
              <a:rect l="l" t="t" r="r" b="b"/>
              <a:pathLst>
                <a:path w="1057275" h="619125">
                  <a:moveTo>
                    <a:pt x="0" y="619125"/>
                  </a:moveTo>
                  <a:lnTo>
                    <a:pt x="1057275" y="619125"/>
                  </a:lnTo>
                  <a:lnTo>
                    <a:pt x="1057275" y="0"/>
                  </a:lnTo>
                  <a:lnTo>
                    <a:pt x="0" y="0"/>
                  </a:lnTo>
                  <a:lnTo>
                    <a:pt x="0" y="619125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2009775" y="6057900"/>
            <a:ext cx="2962275" cy="409575"/>
            <a:chOff x="2009775" y="6057900"/>
            <a:chExt cx="2962275" cy="40957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09775" y="6057900"/>
              <a:ext cx="2962275" cy="40957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505200" y="6172200"/>
              <a:ext cx="1076325" cy="257175"/>
            </a:xfrm>
            <a:custGeom>
              <a:avLst/>
              <a:gdLst/>
              <a:ahLst/>
              <a:cxnLst/>
              <a:rect l="l" t="t" r="r" b="b"/>
              <a:pathLst>
                <a:path w="1076325" h="257175">
                  <a:moveTo>
                    <a:pt x="0" y="257175"/>
                  </a:moveTo>
                  <a:lnTo>
                    <a:pt x="1076325" y="257175"/>
                  </a:lnTo>
                  <a:lnTo>
                    <a:pt x="1076325" y="0"/>
                  </a:lnTo>
                  <a:lnTo>
                    <a:pt x="0" y="0"/>
                  </a:lnTo>
                  <a:lnTo>
                    <a:pt x="0" y="257175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102</a:t>
            </a:fld>
            <a:endParaRPr spc="-25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56259" y="736983"/>
            <a:ext cx="11380470" cy="92329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45"/>
              </a:spcBef>
              <a:buClr>
                <a:srgbClr val="4FC3F7"/>
              </a:buClr>
              <a:buFont typeface="Arial"/>
              <a:buChar char="•"/>
              <a:tabLst>
                <a:tab pos="355600" algn="l"/>
              </a:tabLst>
            </a:pPr>
            <a:r>
              <a:rPr sz="1800" dirty="0">
                <a:latin typeface="Arial"/>
                <a:cs typeface="Arial"/>
              </a:rPr>
              <a:t>Adjust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speed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pause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duration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entire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Tour</a:t>
            </a:r>
            <a:endParaRPr sz="1800">
              <a:latin typeface="Arial"/>
              <a:cs typeface="Arial"/>
            </a:endParaRPr>
          </a:p>
          <a:p>
            <a:pPr marL="904240" lvl="1" indent="-342900">
              <a:lnSpc>
                <a:spcPct val="100000"/>
              </a:lnSpc>
              <a:spcBef>
                <a:spcPts val="415"/>
              </a:spcBef>
              <a:buClr>
                <a:srgbClr val="4FC3F7"/>
              </a:buClr>
              <a:buChar char="•"/>
              <a:tabLst>
                <a:tab pos="904240" algn="l"/>
              </a:tabLst>
            </a:pPr>
            <a:r>
              <a:rPr sz="1550" spc="-55" dirty="0">
                <a:latin typeface="Arial"/>
                <a:cs typeface="Arial"/>
              </a:rPr>
              <a:t>To</a:t>
            </a:r>
            <a:r>
              <a:rPr sz="1550" spc="-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adjust</a:t>
            </a:r>
            <a:r>
              <a:rPr sz="1550" spc="6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speed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-</a:t>
            </a:r>
            <a:r>
              <a:rPr sz="1550" spc="6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In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Properties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Panel,</a:t>
            </a:r>
            <a:r>
              <a:rPr sz="1550" spc="6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drag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-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dot</a:t>
            </a:r>
            <a:r>
              <a:rPr sz="1550" spc="6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along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bar</a:t>
            </a:r>
            <a:r>
              <a:rPr sz="1550" spc="1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next</a:t>
            </a:r>
            <a:r>
              <a:rPr sz="1550" spc="6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it</a:t>
            </a:r>
            <a:r>
              <a:rPr sz="1550" spc="6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go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faster</a:t>
            </a:r>
            <a:r>
              <a:rPr sz="1550" spc="1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or</a:t>
            </a:r>
            <a:r>
              <a:rPr sz="1550" spc="12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slower.</a:t>
            </a:r>
            <a:endParaRPr sz="1550">
              <a:latin typeface="Arial"/>
              <a:cs typeface="Arial"/>
            </a:endParaRPr>
          </a:p>
          <a:p>
            <a:pPr marL="904240" lvl="1" indent="-342900">
              <a:lnSpc>
                <a:spcPct val="100000"/>
              </a:lnSpc>
              <a:spcBef>
                <a:spcPts val="325"/>
              </a:spcBef>
              <a:buClr>
                <a:srgbClr val="4FC3F7"/>
              </a:buClr>
              <a:buChar char="•"/>
              <a:tabLst>
                <a:tab pos="904240" algn="l"/>
              </a:tabLst>
            </a:pPr>
            <a:r>
              <a:rPr sz="1550" spc="-55" dirty="0">
                <a:latin typeface="Arial"/>
                <a:cs typeface="Arial"/>
              </a:rPr>
              <a:t>To</a:t>
            </a:r>
            <a:r>
              <a:rPr sz="1550" dirty="0">
                <a:latin typeface="Arial"/>
                <a:cs typeface="Arial"/>
              </a:rPr>
              <a:t> adjust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pause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duration</a:t>
            </a:r>
            <a:r>
              <a:rPr sz="1550" spc="14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–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In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Properties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Panel,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drag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dot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along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bar</a:t>
            </a:r>
            <a:r>
              <a:rPr sz="1550" spc="14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add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pause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19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all</a:t>
            </a:r>
            <a:r>
              <a:rPr sz="1550" b="1" spc="6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action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points.</a:t>
            </a:r>
            <a:endParaRPr sz="15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6259" y="2827237"/>
            <a:ext cx="10067925" cy="62611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59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1800" spc="-90" dirty="0">
                <a:latin typeface="Arial"/>
                <a:cs typeface="Arial"/>
              </a:rPr>
              <a:t>To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add/change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pause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duration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at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each</a:t>
            </a:r>
            <a:r>
              <a:rPr sz="1800" b="1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Action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Point</a:t>
            </a:r>
            <a:endParaRPr sz="1800">
              <a:latin typeface="Arial"/>
              <a:cs typeface="Arial"/>
            </a:endParaRPr>
          </a:p>
          <a:p>
            <a:pPr marL="904240" lvl="1" indent="-342900">
              <a:lnSpc>
                <a:spcPct val="100000"/>
              </a:lnSpc>
              <a:spcBef>
                <a:spcPts val="340"/>
              </a:spcBef>
              <a:buClr>
                <a:srgbClr val="4FC3F7"/>
              </a:buClr>
              <a:buFont typeface="Arial"/>
              <a:buChar char="•"/>
              <a:tabLst>
                <a:tab pos="904240" algn="l"/>
              </a:tabLst>
            </a:pPr>
            <a:r>
              <a:rPr sz="1550" b="1" dirty="0">
                <a:latin typeface="Arial"/>
                <a:cs typeface="Arial"/>
              </a:rPr>
              <a:t>Step</a:t>
            </a:r>
            <a:r>
              <a:rPr sz="1550" b="1" spc="7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1</a:t>
            </a:r>
            <a:r>
              <a:rPr sz="1550" b="1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-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Click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on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-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Action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Point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in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Properties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Panel</a:t>
            </a:r>
            <a:r>
              <a:rPr sz="1550" spc="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then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click</a:t>
            </a:r>
            <a:r>
              <a:rPr sz="1550" spc="1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three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dots.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Then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click</a:t>
            </a:r>
            <a:r>
              <a:rPr sz="1550" spc="1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Settings.</a:t>
            </a:r>
            <a:endParaRPr sz="15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05217" y="4503737"/>
            <a:ext cx="10848975" cy="7486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55600" indent="-342900">
              <a:lnSpc>
                <a:spcPts val="1795"/>
              </a:lnSpc>
              <a:spcBef>
                <a:spcPts val="125"/>
              </a:spcBef>
              <a:buClr>
                <a:srgbClr val="4FC3F7"/>
              </a:buClr>
              <a:buFont typeface="Arial"/>
              <a:buChar char="•"/>
              <a:tabLst>
                <a:tab pos="355600" algn="l"/>
              </a:tabLst>
            </a:pPr>
            <a:r>
              <a:rPr sz="1550" b="1" dirty="0">
                <a:latin typeface="Arial"/>
                <a:cs typeface="Arial"/>
              </a:rPr>
              <a:t>Step</a:t>
            </a:r>
            <a:r>
              <a:rPr sz="1550" b="1" spc="6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2</a:t>
            </a:r>
            <a:r>
              <a:rPr sz="1550" b="1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–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Click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“Override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Global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Pause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Duration”</a:t>
            </a:r>
            <a:r>
              <a:rPr sz="1550" spc="13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then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drag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dot</a:t>
            </a:r>
            <a:r>
              <a:rPr sz="1550" spc="6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along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bar</a:t>
            </a:r>
            <a:r>
              <a:rPr sz="1550" spc="13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set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how</a:t>
            </a:r>
            <a:r>
              <a:rPr sz="1550" spc="4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long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you</a:t>
            </a:r>
            <a:r>
              <a:rPr sz="1550" spc="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want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Tour</a:t>
            </a:r>
            <a:r>
              <a:rPr sz="1550" spc="55" dirty="0">
                <a:latin typeface="Arial"/>
                <a:cs typeface="Arial"/>
              </a:rPr>
              <a:t> </a:t>
            </a:r>
            <a:r>
              <a:rPr sz="1550" spc="-25" dirty="0">
                <a:latin typeface="Arial"/>
                <a:cs typeface="Arial"/>
              </a:rPr>
              <a:t>to</a:t>
            </a:r>
            <a:endParaRPr sz="1550">
              <a:latin typeface="Arial"/>
              <a:cs typeface="Arial"/>
            </a:endParaRPr>
          </a:p>
          <a:p>
            <a:pPr marL="355600">
              <a:lnSpc>
                <a:spcPts val="1795"/>
              </a:lnSpc>
            </a:pPr>
            <a:r>
              <a:rPr sz="1550" dirty="0">
                <a:latin typeface="Arial"/>
                <a:cs typeface="Arial"/>
              </a:rPr>
              <a:t>be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pause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at</a:t>
            </a:r>
            <a:r>
              <a:rPr sz="1550" spc="6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just</a:t>
            </a:r>
            <a:r>
              <a:rPr sz="1550" spc="6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this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action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point.</a:t>
            </a:r>
            <a:r>
              <a:rPr sz="1550" spc="-1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You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can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fully</a:t>
            </a:r>
            <a:r>
              <a:rPr sz="1550" spc="1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stop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at</a:t>
            </a:r>
            <a:r>
              <a:rPr sz="1550" spc="6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that</a:t>
            </a:r>
            <a:r>
              <a:rPr sz="1550" spc="-1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Action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Point</a:t>
            </a:r>
            <a:r>
              <a:rPr sz="1550" spc="6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by</a:t>
            </a:r>
            <a:r>
              <a:rPr sz="1550" spc="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clicking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checkmark.</a:t>
            </a:r>
            <a:endParaRPr sz="1550">
              <a:latin typeface="Arial"/>
              <a:cs typeface="Arial"/>
            </a:endParaRPr>
          </a:p>
          <a:p>
            <a:pPr marL="630555" lvl="1" indent="-343535">
              <a:lnSpc>
                <a:spcPct val="100000"/>
              </a:lnSpc>
              <a:spcBef>
                <a:spcPts val="395"/>
              </a:spcBef>
              <a:buClr>
                <a:srgbClr val="4FC3F7"/>
              </a:buClr>
              <a:buSzPct val="75000"/>
              <a:buChar char="•"/>
              <a:tabLst>
                <a:tab pos="630555" algn="l"/>
              </a:tabLst>
            </a:pPr>
            <a:r>
              <a:rPr sz="1400" dirty="0">
                <a:latin typeface="Arial"/>
                <a:cs typeface="Arial"/>
              </a:rPr>
              <a:t>If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you choose to stop at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the</a:t>
            </a:r>
            <a:r>
              <a:rPr sz="1400" spc="-1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Action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Point,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you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will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have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 click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play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again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 continue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through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 rest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Tour.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17575" y="112712"/>
            <a:ext cx="4718050" cy="517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00" dirty="0"/>
              <a:t>Additional</a:t>
            </a:r>
            <a:r>
              <a:rPr sz="3200" spc="-90" dirty="0"/>
              <a:t> </a:t>
            </a:r>
            <a:r>
              <a:rPr sz="3200" spc="-20" dirty="0"/>
              <a:t>Tour</a:t>
            </a:r>
            <a:r>
              <a:rPr sz="3200" spc="-145" dirty="0"/>
              <a:t> </a:t>
            </a:r>
            <a:r>
              <a:rPr sz="3200" spc="-10" dirty="0"/>
              <a:t>Settings</a:t>
            </a:r>
            <a:endParaRPr sz="3200"/>
          </a:p>
        </p:txBody>
      </p:sp>
      <p:grpSp>
        <p:nvGrpSpPr>
          <p:cNvPr id="7" name="object 7"/>
          <p:cNvGrpSpPr/>
          <p:nvPr/>
        </p:nvGrpSpPr>
        <p:grpSpPr>
          <a:xfrm>
            <a:off x="2257425" y="3533775"/>
            <a:ext cx="2324100" cy="885825"/>
            <a:chOff x="2257425" y="3533775"/>
            <a:chExt cx="2324100" cy="88582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57425" y="3533775"/>
              <a:ext cx="2305050" cy="88582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895725" y="3571875"/>
              <a:ext cx="666750" cy="342900"/>
            </a:xfrm>
            <a:custGeom>
              <a:avLst/>
              <a:gdLst/>
              <a:ahLst/>
              <a:cxnLst/>
              <a:rect l="l" t="t" r="r" b="b"/>
              <a:pathLst>
                <a:path w="666750" h="342900">
                  <a:moveTo>
                    <a:pt x="0" y="342900"/>
                  </a:moveTo>
                  <a:lnTo>
                    <a:pt x="666750" y="342900"/>
                  </a:lnTo>
                  <a:lnTo>
                    <a:pt x="666750" y="0"/>
                  </a:lnTo>
                  <a:lnTo>
                    <a:pt x="0" y="0"/>
                  </a:lnTo>
                  <a:lnTo>
                    <a:pt x="0" y="34290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257425" y="5324475"/>
            <a:ext cx="3438525" cy="1390650"/>
            <a:chOff x="2257425" y="5324475"/>
            <a:chExt cx="3438525" cy="139065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57425" y="5324475"/>
              <a:ext cx="3438525" cy="139065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819525" y="5705475"/>
              <a:ext cx="247650" cy="800100"/>
            </a:xfrm>
            <a:custGeom>
              <a:avLst/>
              <a:gdLst/>
              <a:ahLst/>
              <a:cxnLst/>
              <a:rect l="l" t="t" r="r" b="b"/>
              <a:pathLst>
                <a:path w="247650" h="800100">
                  <a:moveTo>
                    <a:pt x="9525" y="800100"/>
                  </a:moveTo>
                  <a:lnTo>
                    <a:pt x="247650" y="800100"/>
                  </a:lnTo>
                  <a:lnTo>
                    <a:pt x="247650" y="495300"/>
                  </a:lnTo>
                  <a:lnTo>
                    <a:pt x="9525" y="495300"/>
                  </a:lnTo>
                  <a:lnTo>
                    <a:pt x="9525" y="800100"/>
                  </a:lnTo>
                  <a:close/>
                </a:path>
                <a:path w="247650" h="800100">
                  <a:moveTo>
                    <a:pt x="0" y="314325"/>
                  </a:moveTo>
                  <a:lnTo>
                    <a:pt x="238125" y="314325"/>
                  </a:lnTo>
                  <a:lnTo>
                    <a:pt x="238125" y="0"/>
                  </a:lnTo>
                  <a:lnTo>
                    <a:pt x="0" y="0"/>
                  </a:lnTo>
                  <a:lnTo>
                    <a:pt x="0" y="314325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152525" y="1299844"/>
            <a:ext cx="3248025" cy="1424305"/>
            <a:chOff x="1152525" y="1299844"/>
            <a:chExt cx="3248025" cy="142430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4000" y="1790700"/>
              <a:ext cx="2876550" cy="93345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486025" y="2095500"/>
              <a:ext cx="390525" cy="590550"/>
            </a:xfrm>
            <a:custGeom>
              <a:avLst/>
              <a:gdLst/>
              <a:ahLst/>
              <a:cxnLst/>
              <a:rect l="l" t="t" r="r" b="b"/>
              <a:pathLst>
                <a:path w="390525" h="590550">
                  <a:moveTo>
                    <a:pt x="114300" y="200025"/>
                  </a:moveTo>
                  <a:lnTo>
                    <a:pt x="390525" y="200025"/>
                  </a:lnTo>
                  <a:lnTo>
                    <a:pt x="390525" y="0"/>
                  </a:lnTo>
                  <a:lnTo>
                    <a:pt x="114300" y="0"/>
                  </a:lnTo>
                  <a:lnTo>
                    <a:pt x="114300" y="200025"/>
                  </a:lnTo>
                  <a:close/>
                </a:path>
                <a:path w="390525" h="590550">
                  <a:moveTo>
                    <a:pt x="0" y="590550"/>
                  </a:moveTo>
                  <a:lnTo>
                    <a:pt x="285750" y="590550"/>
                  </a:lnTo>
                  <a:lnTo>
                    <a:pt x="285750" y="390525"/>
                  </a:lnTo>
                  <a:lnTo>
                    <a:pt x="0" y="390525"/>
                  </a:lnTo>
                  <a:lnTo>
                    <a:pt x="0" y="59055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52525" y="1299844"/>
              <a:ext cx="620395" cy="1215390"/>
            </a:xfrm>
            <a:custGeom>
              <a:avLst/>
              <a:gdLst/>
              <a:ahLst/>
              <a:cxnLst/>
              <a:rect l="l" t="t" r="r" b="b"/>
              <a:pathLst>
                <a:path w="620394" h="1215389">
                  <a:moveTo>
                    <a:pt x="540893" y="947978"/>
                  </a:moveTo>
                  <a:lnTo>
                    <a:pt x="516890" y="899287"/>
                  </a:lnTo>
                  <a:lnTo>
                    <a:pt x="496519" y="865251"/>
                  </a:lnTo>
                  <a:lnTo>
                    <a:pt x="474218" y="833755"/>
                  </a:lnTo>
                  <a:lnTo>
                    <a:pt x="438023" y="792988"/>
                  </a:lnTo>
                  <a:lnTo>
                    <a:pt x="404418" y="764794"/>
                  </a:lnTo>
                  <a:lnTo>
                    <a:pt x="393979" y="757682"/>
                  </a:lnTo>
                  <a:lnTo>
                    <a:pt x="385508" y="752348"/>
                  </a:lnTo>
                  <a:lnTo>
                    <a:pt x="371475" y="744728"/>
                  </a:lnTo>
                  <a:lnTo>
                    <a:pt x="357251" y="738378"/>
                  </a:lnTo>
                  <a:lnTo>
                    <a:pt x="343027" y="733425"/>
                  </a:lnTo>
                  <a:lnTo>
                    <a:pt x="329057" y="729996"/>
                  </a:lnTo>
                  <a:lnTo>
                    <a:pt x="329323" y="729996"/>
                  </a:lnTo>
                  <a:lnTo>
                    <a:pt x="313817" y="727456"/>
                  </a:lnTo>
                  <a:lnTo>
                    <a:pt x="300316" y="726859"/>
                  </a:lnTo>
                  <a:lnTo>
                    <a:pt x="288721" y="726186"/>
                  </a:lnTo>
                  <a:lnTo>
                    <a:pt x="287782" y="726186"/>
                  </a:lnTo>
                  <a:lnTo>
                    <a:pt x="276110" y="724408"/>
                  </a:lnTo>
                  <a:lnTo>
                    <a:pt x="275844" y="724408"/>
                  </a:lnTo>
                  <a:lnTo>
                    <a:pt x="275386" y="724306"/>
                  </a:lnTo>
                  <a:lnTo>
                    <a:pt x="274815" y="724154"/>
                  </a:lnTo>
                  <a:lnTo>
                    <a:pt x="264045" y="721487"/>
                  </a:lnTo>
                  <a:lnTo>
                    <a:pt x="263525" y="721360"/>
                  </a:lnTo>
                  <a:lnTo>
                    <a:pt x="263779" y="721487"/>
                  </a:lnTo>
                  <a:lnTo>
                    <a:pt x="263347" y="721360"/>
                  </a:lnTo>
                  <a:lnTo>
                    <a:pt x="263525" y="721360"/>
                  </a:lnTo>
                  <a:lnTo>
                    <a:pt x="262674" y="721106"/>
                  </a:lnTo>
                  <a:lnTo>
                    <a:pt x="251879" y="717372"/>
                  </a:lnTo>
                  <a:lnTo>
                    <a:pt x="240144" y="712304"/>
                  </a:lnTo>
                  <a:lnTo>
                    <a:pt x="239610" y="712012"/>
                  </a:lnTo>
                  <a:lnTo>
                    <a:pt x="238683" y="711581"/>
                  </a:lnTo>
                  <a:lnTo>
                    <a:pt x="227507" y="705612"/>
                  </a:lnTo>
                  <a:lnTo>
                    <a:pt x="227101" y="705421"/>
                  </a:lnTo>
                  <a:lnTo>
                    <a:pt x="226568" y="705104"/>
                  </a:lnTo>
                  <a:lnTo>
                    <a:pt x="214757" y="697484"/>
                  </a:lnTo>
                  <a:lnTo>
                    <a:pt x="204571" y="690041"/>
                  </a:lnTo>
                  <a:lnTo>
                    <a:pt x="203644" y="689292"/>
                  </a:lnTo>
                  <a:lnTo>
                    <a:pt x="203352" y="689102"/>
                  </a:lnTo>
                  <a:lnTo>
                    <a:pt x="202907" y="688771"/>
                  </a:lnTo>
                  <a:lnTo>
                    <a:pt x="191008" y="679069"/>
                  </a:lnTo>
                  <a:lnTo>
                    <a:pt x="188239" y="676402"/>
                  </a:lnTo>
                  <a:lnTo>
                    <a:pt x="178498" y="667283"/>
                  </a:lnTo>
                  <a:lnTo>
                    <a:pt x="168948" y="657415"/>
                  </a:lnTo>
                  <a:lnTo>
                    <a:pt x="157518" y="644499"/>
                  </a:lnTo>
                  <a:lnTo>
                    <a:pt x="157073" y="644042"/>
                  </a:lnTo>
                  <a:lnTo>
                    <a:pt x="146215" y="630631"/>
                  </a:lnTo>
                  <a:lnTo>
                    <a:pt x="134454" y="614743"/>
                  </a:lnTo>
                  <a:lnTo>
                    <a:pt x="125577" y="601751"/>
                  </a:lnTo>
                  <a:lnTo>
                    <a:pt x="125260" y="601192"/>
                  </a:lnTo>
                  <a:lnTo>
                    <a:pt x="115658" y="585838"/>
                  </a:lnTo>
                  <a:lnTo>
                    <a:pt x="115341" y="585355"/>
                  </a:lnTo>
                  <a:lnTo>
                    <a:pt x="106045" y="569226"/>
                  </a:lnTo>
                  <a:lnTo>
                    <a:pt x="105854" y="568820"/>
                  </a:lnTo>
                  <a:lnTo>
                    <a:pt x="96989" y="552056"/>
                  </a:lnTo>
                  <a:lnTo>
                    <a:pt x="96710" y="551573"/>
                  </a:lnTo>
                  <a:lnTo>
                    <a:pt x="88353" y="534314"/>
                  </a:lnTo>
                  <a:lnTo>
                    <a:pt x="80124" y="515861"/>
                  </a:lnTo>
                  <a:lnTo>
                    <a:pt x="79883" y="515378"/>
                  </a:lnTo>
                  <a:lnTo>
                    <a:pt x="72466" y="497116"/>
                  </a:lnTo>
                  <a:lnTo>
                    <a:pt x="65201" y="477520"/>
                  </a:lnTo>
                  <a:lnTo>
                    <a:pt x="64998" y="477024"/>
                  </a:lnTo>
                  <a:lnTo>
                    <a:pt x="58851" y="458673"/>
                  </a:lnTo>
                  <a:lnTo>
                    <a:pt x="52476" y="437134"/>
                  </a:lnTo>
                  <a:lnTo>
                    <a:pt x="47066" y="416445"/>
                  </a:lnTo>
                  <a:lnTo>
                    <a:pt x="46951" y="416039"/>
                  </a:lnTo>
                  <a:lnTo>
                    <a:pt x="38379" y="375386"/>
                  </a:lnTo>
                  <a:lnTo>
                    <a:pt x="32143" y="332232"/>
                  </a:lnTo>
                  <a:lnTo>
                    <a:pt x="28994" y="289687"/>
                  </a:lnTo>
                  <a:lnTo>
                    <a:pt x="28575" y="267208"/>
                  </a:lnTo>
                  <a:lnTo>
                    <a:pt x="28575" y="266827"/>
                  </a:lnTo>
                  <a:lnTo>
                    <a:pt x="0" y="267208"/>
                  </a:lnTo>
                  <a:lnTo>
                    <a:pt x="1524" y="310134"/>
                  </a:lnTo>
                  <a:lnTo>
                    <a:pt x="6527" y="357505"/>
                  </a:lnTo>
                  <a:lnTo>
                    <a:pt x="14401" y="401828"/>
                  </a:lnTo>
                  <a:lnTo>
                    <a:pt x="25006" y="445008"/>
                  </a:lnTo>
                  <a:lnTo>
                    <a:pt x="38150" y="486791"/>
                  </a:lnTo>
                  <a:lnTo>
                    <a:pt x="53721" y="526796"/>
                  </a:lnTo>
                  <a:lnTo>
                    <a:pt x="71361" y="564769"/>
                  </a:lnTo>
                  <a:lnTo>
                    <a:pt x="90995" y="600329"/>
                  </a:lnTo>
                  <a:lnTo>
                    <a:pt x="112471" y="633222"/>
                  </a:lnTo>
                  <a:lnTo>
                    <a:pt x="147574" y="676402"/>
                  </a:lnTo>
                  <a:lnTo>
                    <a:pt x="185801" y="711581"/>
                  </a:lnTo>
                  <a:lnTo>
                    <a:pt x="226568" y="737489"/>
                  </a:lnTo>
                  <a:lnTo>
                    <a:pt x="269494" y="752348"/>
                  </a:lnTo>
                  <a:lnTo>
                    <a:pt x="311658" y="756031"/>
                  </a:lnTo>
                  <a:lnTo>
                    <a:pt x="310959" y="756031"/>
                  </a:lnTo>
                  <a:lnTo>
                    <a:pt x="322808" y="757847"/>
                  </a:lnTo>
                  <a:lnTo>
                    <a:pt x="323469" y="757936"/>
                  </a:lnTo>
                  <a:lnTo>
                    <a:pt x="323215" y="757936"/>
                  </a:lnTo>
                  <a:lnTo>
                    <a:pt x="322808" y="757847"/>
                  </a:lnTo>
                  <a:lnTo>
                    <a:pt x="335394" y="760984"/>
                  </a:lnTo>
                  <a:lnTo>
                    <a:pt x="334987" y="760984"/>
                  </a:lnTo>
                  <a:lnTo>
                    <a:pt x="347916" y="765505"/>
                  </a:lnTo>
                  <a:lnTo>
                    <a:pt x="358394" y="770128"/>
                  </a:lnTo>
                  <a:lnTo>
                    <a:pt x="370789" y="776808"/>
                  </a:lnTo>
                  <a:lnTo>
                    <a:pt x="371259" y="777113"/>
                  </a:lnTo>
                  <a:lnTo>
                    <a:pt x="382282" y="784098"/>
                  </a:lnTo>
                  <a:lnTo>
                    <a:pt x="383247" y="784733"/>
                  </a:lnTo>
                  <a:lnTo>
                    <a:pt x="395986" y="794131"/>
                  </a:lnTo>
                  <a:lnTo>
                    <a:pt x="406146" y="802513"/>
                  </a:lnTo>
                  <a:lnTo>
                    <a:pt x="406692" y="803021"/>
                  </a:lnTo>
                  <a:lnTo>
                    <a:pt x="417830" y="813308"/>
                  </a:lnTo>
                  <a:lnTo>
                    <a:pt x="429260" y="824992"/>
                  </a:lnTo>
                  <a:lnTo>
                    <a:pt x="439839" y="836853"/>
                  </a:lnTo>
                  <a:lnTo>
                    <a:pt x="449783" y="848995"/>
                  </a:lnTo>
                  <a:lnTo>
                    <a:pt x="451485" y="851027"/>
                  </a:lnTo>
                  <a:lnTo>
                    <a:pt x="462026" y="865251"/>
                  </a:lnTo>
                  <a:lnTo>
                    <a:pt x="472351" y="880554"/>
                  </a:lnTo>
                  <a:lnTo>
                    <a:pt x="482219" y="896366"/>
                  </a:lnTo>
                  <a:lnTo>
                    <a:pt x="482434" y="896772"/>
                  </a:lnTo>
                  <a:lnTo>
                    <a:pt x="491744" y="912952"/>
                  </a:lnTo>
                  <a:lnTo>
                    <a:pt x="492010" y="913447"/>
                  </a:lnTo>
                  <a:lnTo>
                    <a:pt x="493585" y="916178"/>
                  </a:lnTo>
                  <a:lnTo>
                    <a:pt x="500926" y="930135"/>
                  </a:lnTo>
                  <a:lnTo>
                    <a:pt x="501078" y="930567"/>
                  </a:lnTo>
                  <a:lnTo>
                    <a:pt x="509549" y="947978"/>
                  </a:lnTo>
                  <a:lnTo>
                    <a:pt x="540893" y="947978"/>
                  </a:lnTo>
                  <a:close/>
                </a:path>
                <a:path w="620394" h="1215389">
                  <a:moveTo>
                    <a:pt x="618744" y="754507"/>
                  </a:moveTo>
                  <a:lnTo>
                    <a:pt x="589610" y="757110"/>
                  </a:lnTo>
                  <a:lnTo>
                    <a:pt x="587756" y="743204"/>
                  </a:lnTo>
                  <a:lnTo>
                    <a:pt x="583438" y="723138"/>
                  </a:lnTo>
                  <a:lnTo>
                    <a:pt x="572770" y="684657"/>
                  </a:lnTo>
                  <a:lnTo>
                    <a:pt x="559562" y="647192"/>
                  </a:lnTo>
                  <a:lnTo>
                    <a:pt x="543814" y="611378"/>
                  </a:lnTo>
                  <a:lnTo>
                    <a:pt x="516636" y="561340"/>
                  </a:lnTo>
                  <a:lnTo>
                    <a:pt x="485013" y="516509"/>
                  </a:lnTo>
                  <a:lnTo>
                    <a:pt x="449834" y="477901"/>
                  </a:lnTo>
                  <a:lnTo>
                    <a:pt x="423519" y="455295"/>
                  </a:lnTo>
                  <a:lnTo>
                    <a:pt x="411607" y="446532"/>
                  </a:lnTo>
                  <a:lnTo>
                    <a:pt x="409460" y="445135"/>
                  </a:lnTo>
                  <a:lnTo>
                    <a:pt x="403250" y="441071"/>
                  </a:lnTo>
                  <a:lnTo>
                    <a:pt x="399364" y="438531"/>
                  </a:lnTo>
                  <a:lnTo>
                    <a:pt x="398970" y="438277"/>
                  </a:lnTo>
                  <a:lnTo>
                    <a:pt x="398399" y="437896"/>
                  </a:lnTo>
                  <a:lnTo>
                    <a:pt x="384810" y="430149"/>
                  </a:lnTo>
                  <a:lnTo>
                    <a:pt x="370967" y="423545"/>
                  </a:lnTo>
                  <a:lnTo>
                    <a:pt x="356743" y="417957"/>
                  </a:lnTo>
                  <a:lnTo>
                    <a:pt x="343052" y="413766"/>
                  </a:lnTo>
                  <a:lnTo>
                    <a:pt x="343192" y="413766"/>
                  </a:lnTo>
                  <a:lnTo>
                    <a:pt x="328168" y="410337"/>
                  </a:lnTo>
                  <a:lnTo>
                    <a:pt x="313563" y="408305"/>
                  </a:lnTo>
                  <a:lnTo>
                    <a:pt x="289585" y="407289"/>
                  </a:lnTo>
                  <a:lnTo>
                    <a:pt x="287528" y="407289"/>
                  </a:lnTo>
                  <a:lnTo>
                    <a:pt x="275894" y="405739"/>
                  </a:lnTo>
                  <a:lnTo>
                    <a:pt x="263334" y="402844"/>
                  </a:lnTo>
                  <a:lnTo>
                    <a:pt x="262407" y="402590"/>
                  </a:lnTo>
                  <a:lnTo>
                    <a:pt x="251333" y="399288"/>
                  </a:lnTo>
                  <a:lnTo>
                    <a:pt x="250799" y="399135"/>
                  </a:lnTo>
                  <a:lnTo>
                    <a:pt x="251206" y="399288"/>
                  </a:lnTo>
                  <a:lnTo>
                    <a:pt x="250063" y="398907"/>
                  </a:lnTo>
                  <a:lnTo>
                    <a:pt x="250799" y="399135"/>
                  </a:lnTo>
                  <a:lnTo>
                    <a:pt x="250240" y="398907"/>
                  </a:lnTo>
                  <a:lnTo>
                    <a:pt x="239077" y="394462"/>
                  </a:lnTo>
                  <a:lnTo>
                    <a:pt x="238633" y="394309"/>
                  </a:lnTo>
                  <a:lnTo>
                    <a:pt x="238125" y="394081"/>
                  </a:lnTo>
                  <a:lnTo>
                    <a:pt x="227114" y="388747"/>
                  </a:lnTo>
                  <a:lnTo>
                    <a:pt x="226060" y="388239"/>
                  </a:lnTo>
                  <a:lnTo>
                    <a:pt x="226949" y="388747"/>
                  </a:lnTo>
                  <a:lnTo>
                    <a:pt x="214122" y="381508"/>
                  </a:lnTo>
                  <a:lnTo>
                    <a:pt x="202184" y="373761"/>
                  </a:lnTo>
                  <a:lnTo>
                    <a:pt x="190500" y="365125"/>
                  </a:lnTo>
                  <a:lnTo>
                    <a:pt x="179616" y="356069"/>
                  </a:lnTo>
                  <a:lnTo>
                    <a:pt x="179044" y="355625"/>
                  </a:lnTo>
                  <a:lnTo>
                    <a:pt x="146342" y="323075"/>
                  </a:lnTo>
                  <a:lnTo>
                    <a:pt x="115697" y="283159"/>
                  </a:lnTo>
                  <a:lnTo>
                    <a:pt x="115392" y="282702"/>
                  </a:lnTo>
                  <a:lnTo>
                    <a:pt x="115214" y="282473"/>
                  </a:lnTo>
                  <a:lnTo>
                    <a:pt x="114973" y="282041"/>
                  </a:lnTo>
                  <a:lnTo>
                    <a:pt x="105422" y="267347"/>
                  </a:lnTo>
                  <a:lnTo>
                    <a:pt x="96393" y="252095"/>
                  </a:lnTo>
                  <a:lnTo>
                    <a:pt x="79527" y="219837"/>
                  </a:lnTo>
                  <a:lnTo>
                    <a:pt x="77292" y="214884"/>
                  </a:lnTo>
                  <a:lnTo>
                    <a:pt x="71945" y="203212"/>
                  </a:lnTo>
                  <a:lnTo>
                    <a:pt x="64820" y="186067"/>
                  </a:lnTo>
                  <a:lnTo>
                    <a:pt x="58432" y="169037"/>
                  </a:lnTo>
                  <a:lnTo>
                    <a:pt x="58305" y="168744"/>
                  </a:lnTo>
                  <a:lnTo>
                    <a:pt x="52552" y="151472"/>
                  </a:lnTo>
                  <a:lnTo>
                    <a:pt x="47078" y="132969"/>
                  </a:lnTo>
                  <a:lnTo>
                    <a:pt x="47002" y="132715"/>
                  </a:lnTo>
                  <a:lnTo>
                    <a:pt x="42354" y="114554"/>
                  </a:lnTo>
                  <a:lnTo>
                    <a:pt x="42240" y="114160"/>
                  </a:lnTo>
                  <a:lnTo>
                    <a:pt x="38252" y="95758"/>
                  </a:lnTo>
                  <a:lnTo>
                    <a:pt x="38150" y="95250"/>
                  </a:lnTo>
                  <a:lnTo>
                    <a:pt x="34810" y="76962"/>
                  </a:lnTo>
                  <a:lnTo>
                    <a:pt x="34721" y="76454"/>
                  </a:lnTo>
                  <a:lnTo>
                    <a:pt x="32143" y="58039"/>
                  </a:lnTo>
                  <a:lnTo>
                    <a:pt x="32054" y="57404"/>
                  </a:lnTo>
                  <a:lnTo>
                    <a:pt x="28930" y="19177"/>
                  </a:lnTo>
                  <a:lnTo>
                    <a:pt x="28575" y="635"/>
                  </a:lnTo>
                  <a:lnTo>
                    <a:pt x="28575" y="0"/>
                  </a:lnTo>
                  <a:lnTo>
                    <a:pt x="0" y="635"/>
                  </a:lnTo>
                  <a:lnTo>
                    <a:pt x="355" y="19177"/>
                  </a:lnTo>
                  <a:lnTo>
                    <a:pt x="393" y="20574"/>
                  </a:lnTo>
                  <a:lnTo>
                    <a:pt x="1485" y="38354"/>
                  </a:lnTo>
                  <a:lnTo>
                    <a:pt x="1536" y="38989"/>
                  </a:lnTo>
                  <a:lnTo>
                    <a:pt x="1663" y="41021"/>
                  </a:lnTo>
                  <a:lnTo>
                    <a:pt x="6565" y="81280"/>
                  </a:lnTo>
                  <a:lnTo>
                    <a:pt x="14478" y="120904"/>
                  </a:lnTo>
                  <a:lnTo>
                    <a:pt x="25133" y="159512"/>
                  </a:lnTo>
                  <a:lnTo>
                    <a:pt x="38341" y="196850"/>
                  </a:lnTo>
                  <a:lnTo>
                    <a:pt x="54038" y="232791"/>
                  </a:lnTo>
                  <a:lnTo>
                    <a:pt x="81292" y="282702"/>
                  </a:lnTo>
                  <a:lnTo>
                    <a:pt x="112953" y="327533"/>
                  </a:lnTo>
                  <a:lnTo>
                    <a:pt x="148209" y="366141"/>
                  </a:lnTo>
                  <a:lnTo>
                    <a:pt x="186436" y="397510"/>
                  </a:lnTo>
                  <a:lnTo>
                    <a:pt x="227076" y="420370"/>
                  </a:lnTo>
                  <a:lnTo>
                    <a:pt x="269748" y="433705"/>
                  </a:lnTo>
                  <a:lnTo>
                    <a:pt x="311658" y="436880"/>
                  </a:lnTo>
                  <a:lnTo>
                    <a:pt x="311340" y="436880"/>
                  </a:lnTo>
                  <a:lnTo>
                    <a:pt x="323303" y="438480"/>
                  </a:lnTo>
                  <a:lnTo>
                    <a:pt x="323723" y="438531"/>
                  </a:lnTo>
                  <a:lnTo>
                    <a:pt x="323545" y="438531"/>
                  </a:lnTo>
                  <a:lnTo>
                    <a:pt x="335381" y="441274"/>
                  </a:lnTo>
                  <a:lnTo>
                    <a:pt x="347014" y="444881"/>
                  </a:lnTo>
                  <a:lnTo>
                    <a:pt x="347853" y="445135"/>
                  </a:lnTo>
                  <a:lnTo>
                    <a:pt x="347014" y="444881"/>
                  </a:lnTo>
                  <a:lnTo>
                    <a:pt x="359029" y="449580"/>
                  </a:lnTo>
                  <a:lnTo>
                    <a:pt x="359422" y="449757"/>
                  </a:lnTo>
                  <a:lnTo>
                    <a:pt x="359816" y="449961"/>
                  </a:lnTo>
                  <a:lnTo>
                    <a:pt x="371995" y="455815"/>
                  </a:lnTo>
                  <a:lnTo>
                    <a:pt x="383095" y="462140"/>
                  </a:lnTo>
                  <a:lnTo>
                    <a:pt x="384835" y="463143"/>
                  </a:lnTo>
                  <a:lnTo>
                    <a:pt x="396151" y="470573"/>
                  </a:lnTo>
                  <a:lnTo>
                    <a:pt x="406044" y="477901"/>
                  </a:lnTo>
                  <a:lnTo>
                    <a:pt x="406781" y="478409"/>
                  </a:lnTo>
                  <a:lnTo>
                    <a:pt x="440944" y="509409"/>
                  </a:lnTo>
                  <a:lnTo>
                    <a:pt x="472795" y="547522"/>
                  </a:lnTo>
                  <a:lnTo>
                    <a:pt x="501142" y="591185"/>
                  </a:lnTo>
                  <a:lnTo>
                    <a:pt x="518337" y="624243"/>
                  </a:lnTo>
                  <a:lnTo>
                    <a:pt x="526643" y="642340"/>
                  </a:lnTo>
                  <a:lnTo>
                    <a:pt x="532815" y="657517"/>
                  </a:lnTo>
                  <a:lnTo>
                    <a:pt x="533069" y="657974"/>
                  </a:lnTo>
                  <a:lnTo>
                    <a:pt x="539978" y="676490"/>
                  </a:lnTo>
                  <a:lnTo>
                    <a:pt x="545769" y="693991"/>
                  </a:lnTo>
                  <a:lnTo>
                    <a:pt x="550799" y="711073"/>
                  </a:lnTo>
                  <a:lnTo>
                    <a:pt x="555523" y="729615"/>
                  </a:lnTo>
                  <a:lnTo>
                    <a:pt x="555574" y="730008"/>
                  </a:lnTo>
                  <a:lnTo>
                    <a:pt x="559689" y="748677"/>
                  </a:lnTo>
                  <a:lnTo>
                    <a:pt x="559739" y="748944"/>
                  </a:lnTo>
                  <a:lnTo>
                    <a:pt x="561086" y="759650"/>
                  </a:lnTo>
                  <a:lnTo>
                    <a:pt x="533273" y="762127"/>
                  </a:lnTo>
                  <a:lnTo>
                    <a:pt x="583565" y="843661"/>
                  </a:lnTo>
                  <a:lnTo>
                    <a:pt x="610870" y="774446"/>
                  </a:lnTo>
                  <a:lnTo>
                    <a:pt x="618744" y="754507"/>
                  </a:lnTo>
                  <a:close/>
                </a:path>
                <a:path w="620394" h="1215389">
                  <a:moveTo>
                    <a:pt x="620395" y="1126490"/>
                  </a:moveTo>
                  <a:lnTo>
                    <a:pt x="591718" y="1128534"/>
                  </a:lnTo>
                  <a:lnTo>
                    <a:pt x="591654" y="1127760"/>
                  </a:lnTo>
                  <a:lnTo>
                    <a:pt x="591553" y="1126490"/>
                  </a:lnTo>
                  <a:lnTo>
                    <a:pt x="591439" y="1124966"/>
                  </a:lnTo>
                  <a:lnTo>
                    <a:pt x="587756" y="1102360"/>
                  </a:lnTo>
                  <a:lnTo>
                    <a:pt x="578485" y="1058545"/>
                  </a:lnTo>
                  <a:lnTo>
                    <a:pt x="566674" y="1016127"/>
                  </a:lnTo>
                  <a:lnTo>
                    <a:pt x="552196" y="975106"/>
                  </a:lnTo>
                  <a:lnTo>
                    <a:pt x="541134" y="948524"/>
                  </a:lnTo>
                  <a:lnTo>
                    <a:pt x="509943" y="948524"/>
                  </a:lnTo>
                  <a:lnTo>
                    <a:pt x="509790" y="948524"/>
                  </a:lnTo>
                  <a:lnTo>
                    <a:pt x="525830" y="986116"/>
                  </a:lnTo>
                  <a:lnTo>
                    <a:pt x="539699" y="1025512"/>
                  </a:lnTo>
                  <a:lnTo>
                    <a:pt x="550672" y="1065149"/>
                  </a:lnTo>
                  <a:lnTo>
                    <a:pt x="559409" y="1106157"/>
                  </a:lnTo>
                  <a:lnTo>
                    <a:pt x="562724" y="1126490"/>
                  </a:lnTo>
                  <a:lnTo>
                    <a:pt x="562991" y="1127760"/>
                  </a:lnTo>
                  <a:lnTo>
                    <a:pt x="563206" y="1130566"/>
                  </a:lnTo>
                  <a:lnTo>
                    <a:pt x="534797" y="1132586"/>
                  </a:lnTo>
                  <a:lnTo>
                    <a:pt x="583565" y="1215009"/>
                  </a:lnTo>
                  <a:lnTo>
                    <a:pt x="612724" y="1144905"/>
                  </a:lnTo>
                  <a:lnTo>
                    <a:pt x="620395" y="112649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103</a:t>
            </a:fld>
            <a:endParaRPr spc="-25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56259" y="736983"/>
            <a:ext cx="6899909" cy="64643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45"/>
              </a:spcBef>
              <a:buClr>
                <a:srgbClr val="4FC3F7"/>
              </a:buClr>
              <a:buFont typeface="Arial"/>
              <a:buChar char="•"/>
              <a:tabLst>
                <a:tab pos="355600" algn="l"/>
              </a:tabLst>
            </a:pPr>
            <a:r>
              <a:rPr sz="1800" spc="-30" dirty="0">
                <a:latin typeface="Arial"/>
                <a:cs typeface="Arial"/>
              </a:rPr>
              <a:t>Toggle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Content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Object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Panel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Off</a:t>
            </a:r>
            <a:endParaRPr sz="1800">
              <a:latin typeface="Arial"/>
              <a:cs typeface="Arial"/>
            </a:endParaRPr>
          </a:p>
          <a:p>
            <a:pPr marL="904240" lvl="1" indent="-342900">
              <a:lnSpc>
                <a:spcPct val="100000"/>
              </a:lnSpc>
              <a:spcBef>
                <a:spcPts val="415"/>
              </a:spcBef>
              <a:buClr>
                <a:srgbClr val="4FC3F7"/>
              </a:buClr>
              <a:buChar char="•"/>
              <a:tabLst>
                <a:tab pos="904240" algn="l"/>
              </a:tabLst>
            </a:pPr>
            <a:r>
              <a:rPr sz="1550" dirty="0">
                <a:latin typeface="Arial"/>
                <a:cs typeface="Arial"/>
              </a:rPr>
              <a:t>Can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be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used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on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any</a:t>
            </a:r>
            <a:r>
              <a:rPr sz="1550" spc="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Action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Point</a:t>
            </a:r>
            <a:r>
              <a:rPr sz="1550" spc="6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that</a:t>
            </a:r>
            <a:r>
              <a:rPr sz="1550" spc="6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you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added</a:t>
            </a:r>
            <a:r>
              <a:rPr sz="1550" spc="-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“Stop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on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Point”.</a:t>
            </a:r>
            <a:endParaRPr sz="15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05217" y="2529840"/>
            <a:ext cx="10880725" cy="7480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55600" indent="-342900">
              <a:lnSpc>
                <a:spcPts val="1795"/>
              </a:lnSpc>
              <a:spcBef>
                <a:spcPts val="125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1550" dirty="0">
                <a:latin typeface="Arial"/>
                <a:cs typeface="Arial"/>
              </a:rPr>
              <a:t>When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 </a:t>
            </a:r>
            <a:r>
              <a:rPr sz="1550" spc="-10" dirty="0">
                <a:latin typeface="Arial"/>
                <a:cs typeface="Arial"/>
              </a:rPr>
              <a:t>Tour</a:t>
            </a:r>
            <a:r>
              <a:rPr sz="1550" spc="5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has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stopped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at</a:t>
            </a:r>
            <a:r>
              <a:rPr sz="1550" spc="6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that</a:t>
            </a:r>
            <a:r>
              <a:rPr sz="1550" spc="-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Action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Point,</a:t>
            </a:r>
            <a:r>
              <a:rPr sz="1550" spc="6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Object</a:t>
            </a:r>
            <a:r>
              <a:rPr sz="1550" spc="6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Panel will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pop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up.</a:t>
            </a:r>
            <a:r>
              <a:rPr sz="1550" spc="-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You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can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then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toggle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visibility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on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spc="-25" dirty="0">
                <a:latin typeface="Arial"/>
                <a:cs typeface="Arial"/>
              </a:rPr>
              <a:t>and</a:t>
            </a:r>
            <a:endParaRPr sz="1550">
              <a:latin typeface="Arial"/>
              <a:cs typeface="Arial"/>
            </a:endParaRPr>
          </a:p>
          <a:p>
            <a:pPr marL="355600">
              <a:lnSpc>
                <a:spcPts val="1795"/>
              </a:lnSpc>
            </a:pPr>
            <a:r>
              <a:rPr sz="1550" dirty="0">
                <a:latin typeface="Arial"/>
                <a:cs typeface="Arial"/>
              </a:rPr>
              <a:t>off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for</a:t>
            </a:r>
            <a:r>
              <a:rPr sz="1550" spc="6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any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content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in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Object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Panel.</a:t>
            </a:r>
            <a:endParaRPr sz="1550">
              <a:latin typeface="Arial"/>
              <a:cs typeface="Arial"/>
            </a:endParaRPr>
          </a:p>
          <a:p>
            <a:pPr marL="630555" lvl="1" indent="-343535">
              <a:lnSpc>
                <a:spcPct val="100000"/>
              </a:lnSpc>
              <a:spcBef>
                <a:spcPts val="395"/>
              </a:spcBef>
              <a:buClr>
                <a:srgbClr val="4FC3F7"/>
              </a:buClr>
              <a:buSzPct val="75000"/>
              <a:buChar char="•"/>
              <a:tabLst>
                <a:tab pos="630555" algn="l"/>
              </a:tabLst>
            </a:pPr>
            <a:r>
              <a:rPr sz="1400" dirty="0">
                <a:latin typeface="Arial"/>
                <a:cs typeface="Arial"/>
              </a:rPr>
              <a:t>Example: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Have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two different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Planograms/Displays/Signs</a:t>
            </a:r>
            <a:r>
              <a:rPr sz="1400" dirty="0">
                <a:latin typeface="Arial"/>
                <a:cs typeface="Arial"/>
              </a:rPr>
              <a:t> (current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vs.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idea/future)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you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want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showcase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your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video.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7575" y="112712"/>
            <a:ext cx="4718050" cy="517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00" dirty="0"/>
              <a:t>Additional</a:t>
            </a:r>
            <a:r>
              <a:rPr sz="3200" spc="-90" dirty="0"/>
              <a:t> </a:t>
            </a:r>
            <a:r>
              <a:rPr sz="3200" spc="-20" dirty="0"/>
              <a:t>Tour</a:t>
            </a:r>
            <a:r>
              <a:rPr sz="3200" spc="-145" dirty="0"/>
              <a:t> </a:t>
            </a:r>
            <a:r>
              <a:rPr sz="3200" spc="-10" dirty="0"/>
              <a:t>Settings</a:t>
            </a:r>
            <a:endParaRPr sz="3200"/>
          </a:p>
        </p:txBody>
      </p:sp>
      <p:grpSp>
        <p:nvGrpSpPr>
          <p:cNvPr id="6" name="object 6"/>
          <p:cNvGrpSpPr/>
          <p:nvPr/>
        </p:nvGrpSpPr>
        <p:grpSpPr>
          <a:xfrm>
            <a:off x="1504950" y="1419225"/>
            <a:ext cx="2362200" cy="952500"/>
            <a:chOff x="1504950" y="1419225"/>
            <a:chExt cx="2362200" cy="9525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4950" y="1419225"/>
              <a:ext cx="2362200" cy="9525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543175" y="2028825"/>
              <a:ext cx="238125" cy="180975"/>
            </a:xfrm>
            <a:custGeom>
              <a:avLst/>
              <a:gdLst/>
              <a:ahLst/>
              <a:cxnLst/>
              <a:rect l="l" t="t" r="r" b="b"/>
              <a:pathLst>
                <a:path w="238125" h="180975">
                  <a:moveTo>
                    <a:pt x="0" y="180975"/>
                  </a:moveTo>
                  <a:lnTo>
                    <a:pt x="238125" y="180975"/>
                  </a:lnTo>
                  <a:lnTo>
                    <a:pt x="238125" y="0"/>
                  </a:lnTo>
                  <a:lnTo>
                    <a:pt x="0" y="0"/>
                  </a:lnTo>
                  <a:lnTo>
                    <a:pt x="0" y="180975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2295525" y="3308717"/>
            <a:ext cx="3700145" cy="3473450"/>
            <a:chOff x="2295525" y="3308717"/>
            <a:chExt cx="3700145" cy="347345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05050" y="3308717"/>
              <a:ext cx="3543300" cy="347308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962275" y="3991102"/>
              <a:ext cx="3033395" cy="413384"/>
            </a:xfrm>
            <a:custGeom>
              <a:avLst/>
              <a:gdLst/>
              <a:ahLst/>
              <a:cxnLst/>
              <a:rect l="l" t="t" r="r" b="b"/>
              <a:pathLst>
                <a:path w="3033395" h="413385">
                  <a:moveTo>
                    <a:pt x="106933" y="299593"/>
                  </a:moveTo>
                  <a:lnTo>
                    <a:pt x="0" y="369570"/>
                  </a:lnTo>
                  <a:lnTo>
                    <a:pt x="120142" y="413131"/>
                  </a:lnTo>
                  <a:lnTo>
                    <a:pt x="116005" y="377571"/>
                  </a:lnTo>
                  <a:lnTo>
                    <a:pt x="96774" y="377571"/>
                  </a:lnTo>
                  <a:lnTo>
                    <a:pt x="92456" y="339725"/>
                  </a:lnTo>
                  <a:lnTo>
                    <a:pt x="111348" y="337539"/>
                  </a:lnTo>
                  <a:lnTo>
                    <a:pt x="106933" y="299593"/>
                  </a:lnTo>
                  <a:close/>
                </a:path>
                <a:path w="3033395" h="413385">
                  <a:moveTo>
                    <a:pt x="111348" y="337539"/>
                  </a:moveTo>
                  <a:lnTo>
                    <a:pt x="92456" y="339725"/>
                  </a:lnTo>
                  <a:lnTo>
                    <a:pt x="96774" y="377571"/>
                  </a:lnTo>
                  <a:lnTo>
                    <a:pt x="115749" y="375375"/>
                  </a:lnTo>
                  <a:lnTo>
                    <a:pt x="111348" y="337539"/>
                  </a:lnTo>
                  <a:close/>
                </a:path>
                <a:path w="3033395" h="413385">
                  <a:moveTo>
                    <a:pt x="115749" y="375375"/>
                  </a:moveTo>
                  <a:lnTo>
                    <a:pt x="96774" y="377571"/>
                  </a:lnTo>
                  <a:lnTo>
                    <a:pt x="116005" y="377571"/>
                  </a:lnTo>
                  <a:lnTo>
                    <a:pt x="115749" y="375375"/>
                  </a:lnTo>
                  <a:close/>
                </a:path>
                <a:path w="3033395" h="413385">
                  <a:moveTo>
                    <a:pt x="3028823" y="0"/>
                  </a:moveTo>
                  <a:lnTo>
                    <a:pt x="111348" y="337539"/>
                  </a:lnTo>
                  <a:lnTo>
                    <a:pt x="115749" y="375375"/>
                  </a:lnTo>
                  <a:lnTo>
                    <a:pt x="3033267" y="37846"/>
                  </a:lnTo>
                  <a:lnTo>
                    <a:pt x="302882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314575" y="3343275"/>
              <a:ext cx="828675" cy="2381250"/>
            </a:xfrm>
            <a:custGeom>
              <a:avLst/>
              <a:gdLst/>
              <a:ahLst/>
              <a:cxnLst/>
              <a:rect l="l" t="t" r="r" b="b"/>
              <a:pathLst>
                <a:path w="828675" h="2381250">
                  <a:moveTo>
                    <a:pt x="0" y="2381250"/>
                  </a:moveTo>
                  <a:lnTo>
                    <a:pt x="828675" y="2381250"/>
                  </a:lnTo>
                  <a:lnTo>
                    <a:pt x="828675" y="0"/>
                  </a:lnTo>
                  <a:lnTo>
                    <a:pt x="0" y="0"/>
                  </a:lnTo>
                  <a:lnTo>
                    <a:pt x="0" y="238125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962275" y="4210177"/>
              <a:ext cx="3009265" cy="333375"/>
            </a:xfrm>
            <a:custGeom>
              <a:avLst/>
              <a:gdLst/>
              <a:ahLst/>
              <a:cxnLst/>
              <a:rect l="l" t="t" r="r" b="b"/>
              <a:pathLst>
                <a:path w="3009265" h="333375">
                  <a:moveTo>
                    <a:pt x="108838" y="219456"/>
                  </a:moveTo>
                  <a:lnTo>
                    <a:pt x="0" y="286512"/>
                  </a:lnTo>
                  <a:lnTo>
                    <a:pt x="118872" y="333375"/>
                  </a:lnTo>
                  <a:lnTo>
                    <a:pt x="115673" y="297053"/>
                  </a:lnTo>
                  <a:lnTo>
                    <a:pt x="96519" y="297053"/>
                  </a:lnTo>
                  <a:lnTo>
                    <a:pt x="93218" y="259080"/>
                  </a:lnTo>
                  <a:lnTo>
                    <a:pt x="112180" y="257393"/>
                  </a:lnTo>
                  <a:lnTo>
                    <a:pt x="108838" y="219456"/>
                  </a:lnTo>
                  <a:close/>
                </a:path>
                <a:path w="3009265" h="333375">
                  <a:moveTo>
                    <a:pt x="112180" y="257393"/>
                  </a:moveTo>
                  <a:lnTo>
                    <a:pt x="93218" y="259080"/>
                  </a:lnTo>
                  <a:lnTo>
                    <a:pt x="96519" y="297053"/>
                  </a:lnTo>
                  <a:lnTo>
                    <a:pt x="115524" y="295361"/>
                  </a:lnTo>
                  <a:lnTo>
                    <a:pt x="112180" y="257393"/>
                  </a:lnTo>
                  <a:close/>
                </a:path>
                <a:path w="3009265" h="333375">
                  <a:moveTo>
                    <a:pt x="115524" y="295361"/>
                  </a:moveTo>
                  <a:lnTo>
                    <a:pt x="96519" y="297053"/>
                  </a:lnTo>
                  <a:lnTo>
                    <a:pt x="115673" y="297053"/>
                  </a:lnTo>
                  <a:lnTo>
                    <a:pt x="115524" y="295361"/>
                  </a:lnTo>
                  <a:close/>
                </a:path>
                <a:path w="3009265" h="333375">
                  <a:moveTo>
                    <a:pt x="3005328" y="0"/>
                  </a:moveTo>
                  <a:lnTo>
                    <a:pt x="112180" y="257393"/>
                  </a:lnTo>
                  <a:lnTo>
                    <a:pt x="115524" y="295361"/>
                  </a:lnTo>
                  <a:lnTo>
                    <a:pt x="3008757" y="37846"/>
                  </a:lnTo>
                  <a:lnTo>
                    <a:pt x="300532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164589" y="4418329"/>
            <a:ext cx="1046480" cy="46228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2800"/>
              </a:lnSpc>
              <a:spcBef>
                <a:spcPts val="75"/>
              </a:spcBef>
            </a:pPr>
            <a:r>
              <a:rPr sz="1400" dirty="0">
                <a:latin typeface="Arial"/>
                <a:cs typeface="Arial"/>
              </a:rPr>
              <a:t>Object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Panel </a:t>
            </a:r>
            <a:r>
              <a:rPr sz="1400" dirty="0">
                <a:latin typeface="Arial"/>
                <a:cs typeface="Arial"/>
              </a:rPr>
              <a:t>Popped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up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104</a:t>
            </a:fld>
            <a:endParaRPr spc="-25" dirty="0"/>
          </a:p>
        </p:txBody>
      </p:sp>
      <p:sp>
        <p:nvSpPr>
          <p:cNvPr id="15" name="object 15"/>
          <p:cNvSpPr txBox="1"/>
          <p:nvPr/>
        </p:nvSpPr>
        <p:spPr>
          <a:xfrm>
            <a:off x="6076315" y="3701732"/>
            <a:ext cx="972819" cy="8820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99800"/>
              </a:lnSpc>
              <a:spcBef>
                <a:spcPts val="130"/>
              </a:spcBef>
            </a:pPr>
            <a:r>
              <a:rPr sz="1400" spc="-10" dirty="0">
                <a:latin typeface="Arial"/>
                <a:cs typeface="Arial"/>
              </a:rPr>
              <a:t>Toggle between </a:t>
            </a:r>
            <a:r>
              <a:rPr sz="1400" dirty="0">
                <a:latin typeface="Arial"/>
                <a:cs typeface="Arial"/>
              </a:rPr>
              <a:t>these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two </a:t>
            </a:r>
            <a:r>
              <a:rPr sz="1400" spc="-10" dirty="0">
                <a:latin typeface="Arial"/>
                <a:cs typeface="Arial"/>
              </a:rPr>
              <a:t>Planograms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6199"/>
            <a:ext cx="12192000" cy="6781800"/>
            <a:chOff x="0" y="76199"/>
            <a:chExt cx="12192000" cy="6781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6199"/>
              <a:ext cx="12192000" cy="67817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3375" y="361949"/>
              <a:ext cx="390525" cy="3905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06200" y="6181724"/>
              <a:ext cx="390525" cy="3810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317369" y="2463525"/>
            <a:ext cx="7559040" cy="3872865"/>
          </a:xfrm>
          <a:prstGeom prst="rect">
            <a:avLst/>
          </a:prstGeom>
        </p:spPr>
        <p:txBody>
          <a:bodyPr vert="horz" wrap="square" lIns="0" tIns="3206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525"/>
              </a:spcBef>
            </a:pPr>
            <a:r>
              <a:rPr sz="6000" b="1" spc="-10" dirty="0">
                <a:latin typeface="Arial"/>
                <a:cs typeface="Arial"/>
              </a:rPr>
              <a:t>Pinboards</a:t>
            </a:r>
            <a:endParaRPr sz="6000">
              <a:latin typeface="Arial"/>
              <a:cs typeface="Arial"/>
            </a:endParaRPr>
          </a:p>
          <a:p>
            <a:pPr marL="12700" marR="5080" algn="ctr">
              <a:lnSpc>
                <a:spcPct val="100800"/>
              </a:lnSpc>
              <a:spcBef>
                <a:spcPts val="715"/>
              </a:spcBef>
            </a:pPr>
            <a:r>
              <a:rPr sz="1800" spc="-25" dirty="0">
                <a:latin typeface="Arial"/>
                <a:cs typeface="Arial"/>
              </a:rPr>
              <a:t>Your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digital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whiteboard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that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enables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upload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PDFs,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PowerPoints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and </a:t>
            </a:r>
            <a:r>
              <a:rPr sz="1800" dirty="0">
                <a:latin typeface="Arial"/>
                <a:cs typeface="Arial"/>
              </a:rPr>
              <a:t>videos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into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your Store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/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Environment.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80"/>
              </a:spcBef>
            </a:pPr>
            <a:endParaRPr sz="1800">
              <a:latin typeface="Arial"/>
              <a:cs typeface="Arial"/>
            </a:endParaRPr>
          </a:p>
          <a:p>
            <a:pPr marL="1237615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Arial"/>
                <a:cs typeface="Arial"/>
              </a:rPr>
              <a:t>There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4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steps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getting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pinboard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store:</a:t>
            </a:r>
            <a:endParaRPr sz="1800">
              <a:latin typeface="Arial"/>
              <a:cs typeface="Arial"/>
            </a:endParaRPr>
          </a:p>
          <a:p>
            <a:pPr marL="1474470" indent="-236854">
              <a:lnSpc>
                <a:spcPct val="100000"/>
              </a:lnSpc>
              <a:spcBef>
                <a:spcPts val="15"/>
              </a:spcBef>
              <a:buAutoNum type="arabicPeriod"/>
              <a:tabLst>
                <a:tab pos="1474470" algn="l"/>
              </a:tabLst>
            </a:pPr>
            <a:r>
              <a:rPr sz="1800" dirty="0">
                <a:latin typeface="Arial"/>
                <a:cs typeface="Arial"/>
              </a:rPr>
              <a:t>Adding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Media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Media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Library</a:t>
            </a:r>
            <a:endParaRPr sz="1800">
              <a:latin typeface="Arial"/>
              <a:cs typeface="Arial"/>
            </a:endParaRPr>
          </a:p>
          <a:p>
            <a:pPr marL="1492885" indent="-255270">
              <a:lnSpc>
                <a:spcPct val="100000"/>
              </a:lnSpc>
              <a:spcBef>
                <a:spcPts val="20"/>
              </a:spcBef>
              <a:buAutoNum type="arabicPeriod"/>
              <a:tabLst>
                <a:tab pos="1492885" algn="l"/>
              </a:tabLst>
            </a:pPr>
            <a:r>
              <a:rPr sz="1800" dirty="0">
                <a:latin typeface="Arial"/>
                <a:cs typeface="Arial"/>
              </a:rPr>
              <a:t>Creating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Pinboard</a:t>
            </a:r>
            <a:endParaRPr sz="1800">
              <a:latin typeface="Arial"/>
              <a:cs typeface="Arial"/>
            </a:endParaRPr>
          </a:p>
          <a:p>
            <a:pPr marL="1492885" indent="-255270">
              <a:lnSpc>
                <a:spcPct val="100000"/>
              </a:lnSpc>
              <a:spcBef>
                <a:spcPts val="20"/>
              </a:spcBef>
              <a:buAutoNum type="arabicPeriod"/>
              <a:tabLst>
                <a:tab pos="1492885" algn="l"/>
              </a:tabLst>
            </a:pPr>
            <a:r>
              <a:rPr sz="1800" dirty="0">
                <a:latin typeface="Arial"/>
                <a:cs typeface="Arial"/>
              </a:rPr>
              <a:t>Placing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Pinboard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Store</a:t>
            </a:r>
            <a:endParaRPr sz="1800">
              <a:latin typeface="Arial"/>
              <a:cs typeface="Arial"/>
            </a:endParaRPr>
          </a:p>
          <a:p>
            <a:pPr marL="1474470" indent="-236854">
              <a:lnSpc>
                <a:spcPct val="100000"/>
              </a:lnSpc>
              <a:spcBef>
                <a:spcPts val="15"/>
              </a:spcBef>
              <a:buAutoNum type="arabicPeriod"/>
              <a:tabLst>
                <a:tab pos="1474470" algn="l"/>
              </a:tabLst>
            </a:pPr>
            <a:r>
              <a:rPr sz="1800" dirty="0">
                <a:latin typeface="Arial"/>
                <a:cs typeface="Arial"/>
              </a:rPr>
              <a:t>Adjusting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Pinboards’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Settings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105</a:t>
            </a:fld>
            <a:endParaRPr spc="-25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7575" y="1154747"/>
            <a:ext cx="10557510" cy="61150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355600" marR="5080" indent="-343535">
              <a:lnSpc>
                <a:spcPts val="2180"/>
              </a:lnSpc>
              <a:spcBef>
                <a:spcPts val="380"/>
              </a:spcBef>
              <a:buClr>
                <a:srgbClr val="4FC3F7"/>
              </a:buClr>
              <a:buFont typeface="Arial"/>
              <a:buChar char="•"/>
              <a:tabLst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Step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1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–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your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shoppermx.com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webpage,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click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your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project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scroll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down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Media Collection.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7575" y="3033712"/>
            <a:ext cx="10510520" cy="224218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355600" marR="5080" indent="-343535">
              <a:lnSpc>
                <a:spcPts val="2180"/>
              </a:lnSpc>
              <a:spcBef>
                <a:spcPts val="380"/>
              </a:spcBef>
              <a:buClr>
                <a:srgbClr val="4FC3F7"/>
              </a:buClr>
              <a:buFont typeface="Arial"/>
              <a:buChar char="•"/>
              <a:tabLst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Step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2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–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Click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either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User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Videos, photos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or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documents,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depending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what media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you </a:t>
            </a:r>
            <a:r>
              <a:rPr sz="2000" dirty="0">
                <a:latin typeface="Arial"/>
                <a:cs typeface="Arial"/>
              </a:rPr>
              <a:t>would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like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upload.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Then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click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blue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‘Upload’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button,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followed,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by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‘Select’.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Please </a:t>
            </a:r>
            <a:r>
              <a:rPr sz="2000" dirty="0">
                <a:latin typeface="Arial"/>
                <a:cs typeface="Arial"/>
              </a:rPr>
              <a:t>read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specification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ensure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are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uploading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right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type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 </a:t>
            </a:r>
            <a:r>
              <a:rPr sz="2000" spc="-10" dirty="0">
                <a:latin typeface="Arial"/>
                <a:cs typeface="Arial"/>
              </a:rPr>
              <a:t>file.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ts val="2290"/>
              </a:lnSpc>
              <a:spcBef>
                <a:spcPts val="715"/>
              </a:spcBef>
              <a:buClr>
                <a:srgbClr val="4FC3F7"/>
              </a:buClr>
              <a:buFont typeface="Arial"/>
              <a:buChar char="•"/>
              <a:tabLst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Step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3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–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Select the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media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want to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add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(you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select multiple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at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time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by </a:t>
            </a:r>
            <a:r>
              <a:rPr sz="2000" spc="-10" dirty="0">
                <a:latin typeface="Arial"/>
                <a:cs typeface="Arial"/>
              </a:rPr>
              <a:t>holding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ts val="2290"/>
              </a:lnSpc>
            </a:pPr>
            <a:r>
              <a:rPr sz="2000" dirty="0">
                <a:latin typeface="Arial"/>
                <a:cs typeface="Arial"/>
              </a:rPr>
              <a:t>down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ctrl),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then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click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‘Open’.</a:t>
            </a:r>
            <a:endParaRPr sz="2000">
              <a:latin typeface="Arial"/>
              <a:cs typeface="Arial"/>
            </a:endParaRPr>
          </a:p>
          <a:p>
            <a:pPr marL="355600" marR="504825" indent="-343535">
              <a:lnSpc>
                <a:spcPts val="2180"/>
              </a:lnSpc>
              <a:spcBef>
                <a:spcPts val="1010"/>
              </a:spcBef>
              <a:buClr>
                <a:srgbClr val="4FC3F7"/>
              </a:buClr>
              <a:buFont typeface="Arial"/>
              <a:buChar char="•"/>
              <a:tabLst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Step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4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–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system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will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process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media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selected, and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green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bar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will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appear </a:t>
            </a:r>
            <a:r>
              <a:rPr sz="2000" dirty="0">
                <a:latin typeface="Arial"/>
                <a:cs typeface="Arial"/>
              </a:rPr>
              <a:t>when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its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successful.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Feel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free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now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close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this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pop-</a:t>
            </a:r>
            <a:r>
              <a:rPr sz="2000" spc="-25" dirty="0">
                <a:latin typeface="Arial"/>
                <a:cs typeface="Arial"/>
              </a:rPr>
              <a:t>up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9313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50" dirty="0"/>
              <a:t>Adding</a:t>
            </a:r>
            <a:r>
              <a:rPr sz="2750" spc="60" dirty="0"/>
              <a:t> </a:t>
            </a:r>
            <a:r>
              <a:rPr sz="2750" dirty="0"/>
              <a:t>Media</a:t>
            </a:r>
            <a:r>
              <a:rPr sz="2750" spc="75" dirty="0"/>
              <a:t> </a:t>
            </a:r>
            <a:r>
              <a:rPr sz="2750" dirty="0"/>
              <a:t>(PPT’s,</a:t>
            </a:r>
            <a:r>
              <a:rPr sz="2750" spc="100" dirty="0"/>
              <a:t> </a:t>
            </a:r>
            <a:r>
              <a:rPr sz="2750" dirty="0"/>
              <a:t>Videos</a:t>
            </a:r>
            <a:r>
              <a:rPr sz="2750" spc="75" dirty="0"/>
              <a:t> </a:t>
            </a:r>
            <a:r>
              <a:rPr sz="2750" dirty="0"/>
              <a:t>or</a:t>
            </a:r>
            <a:r>
              <a:rPr sz="2750" spc="90" dirty="0"/>
              <a:t> </a:t>
            </a:r>
            <a:r>
              <a:rPr sz="2750" dirty="0"/>
              <a:t>PDF’s)</a:t>
            </a:r>
            <a:r>
              <a:rPr sz="2750" spc="95" dirty="0"/>
              <a:t> </a:t>
            </a:r>
            <a:r>
              <a:rPr sz="2750" dirty="0"/>
              <a:t>to</a:t>
            </a:r>
            <a:r>
              <a:rPr sz="2750" spc="155" dirty="0"/>
              <a:t> </a:t>
            </a:r>
            <a:r>
              <a:rPr sz="2750" dirty="0"/>
              <a:t>your</a:t>
            </a:r>
            <a:r>
              <a:rPr sz="2750" spc="90" dirty="0"/>
              <a:t> </a:t>
            </a:r>
            <a:r>
              <a:rPr sz="2750" dirty="0"/>
              <a:t>Media</a:t>
            </a:r>
            <a:r>
              <a:rPr sz="2750" spc="75" dirty="0"/>
              <a:t> </a:t>
            </a:r>
            <a:r>
              <a:rPr sz="2750" spc="-10" dirty="0"/>
              <a:t>Library</a:t>
            </a:r>
            <a:endParaRPr sz="275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76625" y="1590675"/>
            <a:ext cx="4933950" cy="14859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24225" y="5534025"/>
            <a:ext cx="5238750" cy="84429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406001" y="5214937"/>
            <a:ext cx="1952625" cy="1200150"/>
          </a:xfrm>
          <a:prstGeom prst="rect">
            <a:avLst/>
          </a:prstGeom>
          <a:ln w="28575">
            <a:solidFill>
              <a:srgbClr val="4FC3F7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93345" marR="201295">
              <a:lnSpc>
                <a:spcPct val="100099"/>
              </a:lnSpc>
              <a:spcBef>
                <a:spcPts val="380"/>
              </a:spcBef>
            </a:pPr>
            <a:r>
              <a:rPr sz="1200" dirty="0">
                <a:latin typeface="Arial"/>
                <a:cs typeface="Arial"/>
              </a:rPr>
              <a:t>Videos and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photos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that </a:t>
            </a:r>
            <a:r>
              <a:rPr sz="1200" dirty="0">
                <a:latin typeface="Arial"/>
                <a:cs typeface="Arial"/>
              </a:rPr>
              <a:t>have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been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taken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using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2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record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or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screenshot </a:t>
            </a:r>
            <a:r>
              <a:rPr sz="1200" dirty="0">
                <a:latin typeface="Arial"/>
                <a:cs typeface="Arial"/>
              </a:rPr>
              <a:t>button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within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SMX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will </a:t>
            </a:r>
            <a:r>
              <a:rPr sz="1200" dirty="0">
                <a:latin typeface="Arial"/>
                <a:cs typeface="Arial"/>
              </a:rPr>
              <a:t>automatically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appear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in </a:t>
            </a:r>
            <a:r>
              <a:rPr sz="1200" dirty="0">
                <a:latin typeface="Arial"/>
                <a:cs typeface="Arial"/>
              </a:rPr>
              <a:t>your </a:t>
            </a:r>
            <a:r>
              <a:rPr sz="1200" spc="-10" dirty="0">
                <a:latin typeface="Arial"/>
                <a:cs typeface="Arial"/>
              </a:rPr>
              <a:t>media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library.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106</a:t>
            </a:fld>
            <a:endParaRPr spc="-25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7575" y="1153223"/>
            <a:ext cx="10474960" cy="14122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55600" indent="-342900">
              <a:lnSpc>
                <a:spcPts val="2290"/>
              </a:lnSpc>
              <a:spcBef>
                <a:spcPts val="125"/>
              </a:spcBef>
              <a:buClr>
                <a:srgbClr val="4FC3F7"/>
              </a:buClr>
              <a:buFont typeface="Arial"/>
              <a:buChar char="•"/>
              <a:tabLst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Step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1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–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Open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store.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Under</a:t>
            </a:r>
            <a:r>
              <a:rPr sz="2000" spc="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Projects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Panel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Store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Concept,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click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Pinboard’s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ts val="2290"/>
              </a:lnSpc>
            </a:pPr>
            <a:r>
              <a:rPr sz="2000" spc="-10" dirty="0">
                <a:latin typeface="Arial"/>
                <a:cs typeface="Arial"/>
              </a:rPr>
              <a:t>icon.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605"/>
              </a:spcBef>
            </a:pP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Clr>
                <a:srgbClr val="4FC3F7"/>
              </a:buClr>
              <a:buFont typeface="Arial"/>
              <a:buChar char="•"/>
              <a:tabLst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Step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2</a:t>
            </a:r>
            <a:r>
              <a:rPr sz="2000" b="1" spc="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-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Click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‘Create’.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7575" y="3432175"/>
            <a:ext cx="5589905" cy="3352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30"/>
              </a:spcBef>
              <a:buClr>
                <a:srgbClr val="4FC3F7"/>
              </a:buClr>
              <a:buFont typeface="Arial"/>
              <a:buChar char="•"/>
              <a:tabLst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Step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3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–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Name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your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Pinboard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then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click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Save.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7575" y="5206682"/>
            <a:ext cx="10176510" cy="6115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55600" indent="-342900">
              <a:lnSpc>
                <a:spcPts val="2290"/>
              </a:lnSpc>
              <a:spcBef>
                <a:spcPts val="125"/>
              </a:spcBef>
              <a:buClr>
                <a:srgbClr val="4FC3F7"/>
              </a:buClr>
              <a:buFont typeface="Arial"/>
              <a:buChar char="•"/>
              <a:tabLst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Step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4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–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Select the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media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would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like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include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pinboard.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Make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sure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that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you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ts val="2290"/>
              </a:lnSpc>
            </a:pPr>
            <a:r>
              <a:rPr sz="2000" dirty="0">
                <a:latin typeface="Arial"/>
                <a:cs typeface="Arial"/>
              </a:rPr>
              <a:t>click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through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all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different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filters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see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your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media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options.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Then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click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‘SELECT’.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978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Creating a</a:t>
            </a:r>
            <a:r>
              <a:rPr spc="-60" dirty="0"/>
              <a:t> </a:t>
            </a:r>
            <a:r>
              <a:rPr spc="-10" dirty="0"/>
              <a:t>Pinboard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4762500" y="1543050"/>
            <a:ext cx="2171700" cy="542925"/>
            <a:chOff x="4762500" y="1543050"/>
            <a:chExt cx="2171700" cy="54292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62500" y="1543050"/>
              <a:ext cx="2171700" cy="54292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715000" y="1724025"/>
              <a:ext cx="419100" cy="333375"/>
            </a:xfrm>
            <a:custGeom>
              <a:avLst/>
              <a:gdLst/>
              <a:ahLst/>
              <a:cxnLst/>
              <a:rect l="l" t="t" r="r" b="b"/>
              <a:pathLst>
                <a:path w="419100" h="333375">
                  <a:moveTo>
                    <a:pt x="0" y="333375"/>
                  </a:moveTo>
                  <a:lnTo>
                    <a:pt x="419100" y="333375"/>
                  </a:lnTo>
                  <a:lnTo>
                    <a:pt x="419100" y="0"/>
                  </a:lnTo>
                  <a:lnTo>
                    <a:pt x="0" y="0"/>
                  </a:lnTo>
                  <a:lnTo>
                    <a:pt x="0" y="333375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581150" y="2695575"/>
            <a:ext cx="8553450" cy="581025"/>
            <a:chOff x="1581150" y="2695575"/>
            <a:chExt cx="8553450" cy="58102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81150" y="2695575"/>
              <a:ext cx="8534400" cy="58102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591675" y="2905125"/>
              <a:ext cx="523875" cy="219075"/>
            </a:xfrm>
            <a:custGeom>
              <a:avLst/>
              <a:gdLst/>
              <a:ahLst/>
              <a:cxnLst/>
              <a:rect l="l" t="t" r="r" b="b"/>
              <a:pathLst>
                <a:path w="523875" h="219075">
                  <a:moveTo>
                    <a:pt x="0" y="219075"/>
                  </a:moveTo>
                  <a:lnTo>
                    <a:pt x="523875" y="219075"/>
                  </a:lnTo>
                  <a:lnTo>
                    <a:pt x="523875" y="0"/>
                  </a:lnTo>
                  <a:lnTo>
                    <a:pt x="0" y="0"/>
                  </a:lnTo>
                  <a:lnTo>
                    <a:pt x="0" y="219075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4600575" y="3758310"/>
            <a:ext cx="1419225" cy="1252220"/>
            <a:chOff x="4600575" y="3758310"/>
            <a:chExt cx="1419225" cy="125222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00575" y="3857624"/>
              <a:ext cx="1419225" cy="11049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534025" y="4667249"/>
              <a:ext cx="371475" cy="323850"/>
            </a:xfrm>
            <a:custGeom>
              <a:avLst/>
              <a:gdLst/>
              <a:ahLst/>
              <a:cxnLst/>
              <a:rect l="l" t="t" r="r" b="b"/>
              <a:pathLst>
                <a:path w="371475" h="323850">
                  <a:moveTo>
                    <a:pt x="0" y="323850"/>
                  </a:moveTo>
                  <a:lnTo>
                    <a:pt x="371475" y="323850"/>
                  </a:lnTo>
                  <a:lnTo>
                    <a:pt x="371475" y="0"/>
                  </a:lnTo>
                  <a:lnTo>
                    <a:pt x="0" y="0"/>
                  </a:lnTo>
                  <a:lnTo>
                    <a:pt x="0" y="32385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157851" y="3758310"/>
              <a:ext cx="561340" cy="714375"/>
            </a:xfrm>
            <a:custGeom>
              <a:avLst/>
              <a:gdLst/>
              <a:ahLst/>
              <a:cxnLst/>
              <a:rect l="l" t="t" r="r" b="b"/>
              <a:pathLst>
                <a:path w="561339" h="714375">
                  <a:moveTo>
                    <a:pt x="18923" y="620013"/>
                  </a:moveTo>
                  <a:lnTo>
                    <a:pt x="0" y="713994"/>
                  </a:lnTo>
                  <a:lnTo>
                    <a:pt x="86487" y="672719"/>
                  </a:lnTo>
                  <a:lnTo>
                    <a:pt x="78509" y="666495"/>
                  </a:lnTo>
                  <a:lnTo>
                    <a:pt x="55118" y="666495"/>
                  </a:lnTo>
                  <a:lnTo>
                    <a:pt x="32638" y="648843"/>
                  </a:lnTo>
                  <a:lnTo>
                    <a:pt x="41431" y="637572"/>
                  </a:lnTo>
                  <a:lnTo>
                    <a:pt x="18923" y="620013"/>
                  </a:lnTo>
                  <a:close/>
                </a:path>
                <a:path w="561339" h="714375">
                  <a:moveTo>
                    <a:pt x="41431" y="637572"/>
                  </a:moveTo>
                  <a:lnTo>
                    <a:pt x="32638" y="648843"/>
                  </a:lnTo>
                  <a:lnTo>
                    <a:pt x="55118" y="666495"/>
                  </a:lnTo>
                  <a:lnTo>
                    <a:pt x="63968" y="655152"/>
                  </a:lnTo>
                  <a:lnTo>
                    <a:pt x="41431" y="637572"/>
                  </a:lnTo>
                  <a:close/>
                </a:path>
                <a:path w="561339" h="714375">
                  <a:moveTo>
                    <a:pt x="63968" y="655152"/>
                  </a:moveTo>
                  <a:lnTo>
                    <a:pt x="55118" y="666495"/>
                  </a:lnTo>
                  <a:lnTo>
                    <a:pt x="78509" y="666495"/>
                  </a:lnTo>
                  <a:lnTo>
                    <a:pt x="63968" y="655152"/>
                  </a:lnTo>
                  <a:close/>
                </a:path>
                <a:path w="561339" h="714375">
                  <a:moveTo>
                    <a:pt x="538861" y="0"/>
                  </a:moveTo>
                  <a:lnTo>
                    <a:pt x="41431" y="637572"/>
                  </a:lnTo>
                  <a:lnTo>
                    <a:pt x="63968" y="655152"/>
                  </a:lnTo>
                  <a:lnTo>
                    <a:pt x="561339" y="17652"/>
                  </a:lnTo>
                  <a:lnTo>
                    <a:pt x="53886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71975" y="5905500"/>
            <a:ext cx="1866900" cy="638175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107</a:t>
            </a:fld>
            <a:endParaRPr spc="-25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7575" y="1156652"/>
            <a:ext cx="876109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25"/>
              </a:spcBef>
              <a:buClr>
                <a:srgbClr val="4FC3F7"/>
              </a:buClr>
              <a:buFont typeface="Arial"/>
              <a:buChar char="•"/>
              <a:tabLst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Step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1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–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Under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Projects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Store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Concept,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click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Pinboard’s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icon.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7575" y="2358453"/>
            <a:ext cx="10524490" cy="22136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25"/>
              </a:spcBef>
              <a:buClr>
                <a:srgbClr val="4FC3F7"/>
              </a:buClr>
              <a:buFont typeface="Arial"/>
              <a:buChar char="•"/>
              <a:tabLst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Step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2 –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Click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drag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Pinboard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wish</a:t>
            </a:r>
            <a:r>
              <a:rPr sz="2000" spc="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place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drag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it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into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store.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864"/>
              </a:spcBef>
              <a:buClr>
                <a:srgbClr val="4FC3F7"/>
              </a:buClr>
              <a:buFont typeface="Arial"/>
              <a:buChar char="•"/>
            </a:pPr>
            <a:endParaRPr sz="2000">
              <a:latin typeface="Arial"/>
              <a:cs typeface="Arial"/>
            </a:endParaRPr>
          </a:p>
          <a:p>
            <a:pPr marL="355600" marR="154940" indent="-343535">
              <a:lnSpc>
                <a:spcPts val="2180"/>
              </a:lnSpc>
              <a:buClr>
                <a:srgbClr val="4FC3F7"/>
              </a:buClr>
              <a:buFont typeface="Arial"/>
              <a:buChar char="•"/>
              <a:tabLst>
                <a:tab pos="355600" algn="l"/>
              </a:tabLst>
            </a:pPr>
            <a:r>
              <a:rPr sz="2000" b="1" dirty="0">
                <a:latin typeface="Arial"/>
                <a:cs typeface="Arial"/>
              </a:rPr>
              <a:t>Step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3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–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Using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buttons at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top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editor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button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move,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rotate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resize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pinboard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as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wish,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just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like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would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with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signage.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70"/>
              </a:spcBef>
              <a:buClr>
                <a:srgbClr val="4FC3F7"/>
              </a:buClr>
              <a:buFont typeface="Arial"/>
              <a:buChar char="•"/>
            </a:pP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Step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4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–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Select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media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from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within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pinboard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then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click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full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screen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button.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978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Placing</a:t>
            </a:r>
            <a:r>
              <a:rPr spc="-70" dirty="0"/>
              <a:t> </a:t>
            </a:r>
            <a:r>
              <a:rPr dirty="0"/>
              <a:t>a</a:t>
            </a:r>
            <a:r>
              <a:rPr spc="-55" dirty="0"/>
              <a:t> </a:t>
            </a:r>
            <a:r>
              <a:rPr dirty="0"/>
              <a:t>Pinboard in a</a:t>
            </a:r>
            <a:r>
              <a:rPr spc="-60" dirty="0"/>
              <a:t> </a:t>
            </a:r>
            <a:r>
              <a:rPr spc="-10" dirty="0"/>
              <a:t>Store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4486275" y="1628775"/>
            <a:ext cx="2171700" cy="542925"/>
            <a:chOff x="4486275" y="1628775"/>
            <a:chExt cx="2171700" cy="54292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86275" y="1628775"/>
              <a:ext cx="2171700" cy="54292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457825" y="1800225"/>
              <a:ext cx="419100" cy="333375"/>
            </a:xfrm>
            <a:custGeom>
              <a:avLst/>
              <a:gdLst/>
              <a:ahLst/>
              <a:cxnLst/>
              <a:rect l="l" t="t" r="r" b="b"/>
              <a:pathLst>
                <a:path w="419100" h="333375">
                  <a:moveTo>
                    <a:pt x="0" y="333375"/>
                  </a:moveTo>
                  <a:lnTo>
                    <a:pt x="419100" y="333375"/>
                  </a:lnTo>
                  <a:lnTo>
                    <a:pt x="419100" y="0"/>
                  </a:lnTo>
                  <a:lnTo>
                    <a:pt x="0" y="0"/>
                  </a:lnTo>
                  <a:lnTo>
                    <a:pt x="0" y="333375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81600" y="3781425"/>
            <a:ext cx="1057275" cy="35242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3544189" y="4743958"/>
            <a:ext cx="3985260" cy="1695450"/>
            <a:chOff x="3544189" y="4743958"/>
            <a:chExt cx="3985260" cy="169545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62450" y="4752975"/>
              <a:ext cx="2609850" cy="168592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544189" y="4743958"/>
              <a:ext cx="3985260" cy="389890"/>
            </a:xfrm>
            <a:custGeom>
              <a:avLst/>
              <a:gdLst/>
              <a:ahLst/>
              <a:cxnLst/>
              <a:rect l="l" t="t" r="r" b="b"/>
              <a:pathLst>
                <a:path w="3985259" h="389889">
                  <a:moveTo>
                    <a:pt x="1128649" y="327152"/>
                  </a:moveTo>
                  <a:lnTo>
                    <a:pt x="1122743" y="321818"/>
                  </a:lnTo>
                  <a:lnTo>
                    <a:pt x="1057529" y="262890"/>
                  </a:lnTo>
                  <a:lnTo>
                    <a:pt x="1049858" y="290423"/>
                  </a:lnTo>
                  <a:lnTo>
                    <a:pt x="7747" y="0"/>
                  </a:lnTo>
                  <a:lnTo>
                    <a:pt x="0" y="27559"/>
                  </a:lnTo>
                  <a:lnTo>
                    <a:pt x="1042187" y="317969"/>
                  </a:lnTo>
                  <a:lnTo>
                    <a:pt x="1034542" y="345440"/>
                  </a:lnTo>
                  <a:lnTo>
                    <a:pt x="1128649" y="327152"/>
                  </a:lnTo>
                  <a:close/>
                </a:path>
                <a:path w="3985259" h="389889">
                  <a:moveTo>
                    <a:pt x="3984752" y="180086"/>
                  </a:moveTo>
                  <a:lnTo>
                    <a:pt x="3978275" y="152273"/>
                  </a:lnTo>
                  <a:lnTo>
                    <a:pt x="3198799" y="334073"/>
                  </a:lnTo>
                  <a:lnTo>
                    <a:pt x="3192272" y="306197"/>
                  </a:lnTo>
                  <a:lnTo>
                    <a:pt x="3118485" y="367411"/>
                  </a:lnTo>
                  <a:lnTo>
                    <a:pt x="3211830" y="389636"/>
                  </a:lnTo>
                  <a:lnTo>
                    <a:pt x="3206077" y="365125"/>
                  </a:lnTo>
                  <a:lnTo>
                    <a:pt x="3205315" y="361886"/>
                  </a:lnTo>
                  <a:lnTo>
                    <a:pt x="3984752" y="18008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108</a:t>
            </a:fld>
            <a:endParaRPr spc="-25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978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Adjusting</a:t>
            </a:r>
            <a:r>
              <a:rPr spc="-90" dirty="0"/>
              <a:t> </a:t>
            </a:r>
            <a:r>
              <a:rPr dirty="0"/>
              <a:t>a</a:t>
            </a:r>
            <a:r>
              <a:rPr spc="-85" dirty="0"/>
              <a:t> </a:t>
            </a:r>
            <a:r>
              <a:rPr dirty="0"/>
              <a:t>Pinboard</a:t>
            </a:r>
            <a:r>
              <a:rPr spc="-20" dirty="0"/>
              <a:t> </a:t>
            </a:r>
            <a:r>
              <a:rPr dirty="0"/>
              <a:t>Settings</a:t>
            </a:r>
            <a:r>
              <a:rPr spc="-85" dirty="0"/>
              <a:t> </a:t>
            </a:r>
            <a:r>
              <a:rPr dirty="0"/>
              <a:t>under</a:t>
            </a:r>
            <a:r>
              <a:rPr spc="-45" dirty="0"/>
              <a:t> </a:t>
            </a:r>
            <a:r>
              <a:rPr dirty="0"/>
              <a:t>Properties</a:t>
            </a:r>
            <a:r>
              <a:rPr spc="-85" dirty="0"/>
              <a:t> </a:t>
            </a:r>
            <a:r>
              <a:rPr spc="-10" dirty="0"/>
              <a:t>Panel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3924300" y="1905000"/>
            <a:ext cx="3743325" cy="3571875"/>
            <a:chOff x="3924300" y="1905000"/>
            <a:chExt cx="3743325" cy="35718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24300" y="1905000"/>
              <a:ext cx="3743325" cy="35718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10400" y="3943350"/>
              <a:ext cx="200025" cy="24765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572250" y="3524250"/>
              <a:ext cx="971550" cy="371475"/>
            </a:xfrm>
            <a:custGeom>
              <a:avLst/>
              <a:gdLst/>
              <a:ahLst/>
              <a:cxnLst/>
              <a:rect l="l" t="t" r="r" b="b"/>
              <a:pathLst>
                <a:path w="971550" h="371475">
                  <a:moveTo>
                    <a:pt x="0" y="371475"/>
                  </a:moveTo>
                  <a:lnTo>
                    <a:pt x="971550" y="371475"/>
                  </a:lnTo>
                  <a:lnTo>
                    <a:pt x="971550" y="0"/>
                  </a:lnTo>
                  <a:lnTo>
                    <a:pt x="0" y="0"/>
                  </a:lnTo>
                  <a:lnTo>
                    <a:pt x="0" y="371475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81722" y="1937067"/>
            <a:ext cx="2417445" cy="172338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latin typeface="Arial"/>
                <a:cs typeface="Arial"/>
              </a:rPr>
              <a:t>Surface</a:t>
            </a:r>
            <a:r>
              <a:rPr sz="2000" b="1" spc="-14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Attachment</a:t>
            </a:r>
            <a:endParaRPr sz="2000">
              <a:latin typeface="Arial"/>
              <a:cs typeface="Arial"/>
            </a:endParaRPr>
          </a:p>
          <a:p>
            <a:pPr marL="244475" marR="113030" indent="-232410">
              <a:lnSpc>
                <a:spcPct val="101200"/>
              </a:lnSpc>
              <a:spcBef>
                <a:spcPts val="1260"/>
              </a:spcBef>
              <a:buChar char="•"/>
              <a:tabLst>
                <a:tab pos="244475" algn="l"/>
              </a:tabLst>
            </a:pPr>
            <a:r>
              <a:rPr sz="1550" dirty="0">
                <a:latin typeface="Arial"/>
                <a:cs typeface="Arial"/>
              </a:rPr>
              <a:t>Adjust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way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spc="-25" dirty="0">
                <a:latin typeface="Arial"/>
                <a:cs typeface="Arial"/>
              </a:rPr>
              <a:t>the </a:t>
            </a:r>
            <a:r>
              <a:rPr sz="1550" dirty="0">
                <a:latin typeface="Arial"/>
                <a:cs typeface="Arial"/>
              </a:rPr>
              <a:t>pinboard</a:t>
            </a:r>
            <a:r>
              <a:rPr sz="1550" spc="1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attaches</a:t>
            </a:r>
            <a:r>
              <a:rPr sz="1550" spc="14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40" dirty="0">
                <a:latin typeface="Arial"/>
                <a:cs typeface="Arial"/>
              </a:rPr>
              <a:t> </a:t>
            </a:r>
            <a:r>
              <a:rPr sz="1550" spc="-50" dirty="0">
                <a:latin typeface="Arial"/>
                <a:cs typeface="Arial"/>
              </a:rPr>
              <a:t>a </a:t>
            </a:r>
            <a:r>
              <a:rPr sz="1550" dirty="0">
                <a:latin typeface="Arial"/>
                <a:cs typeface="Arial"/>
              </a:rPr>
              <a:t>surface.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(Can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always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use</a:t>
            </a:r>
            <a:r>
              <a:rPr sz="1100" spc="7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the </a:t>
            </a:r>
            <a:r>
              <a:rPr sz="1100" spc="-10" dirty="0">
                <a:latin typeface="Arial"/>
                <a:cs typeface="Arial"/>
              </a:rPr>
              <a:t>movement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or</a:t>
            </a:r>
            <a:r>
              <a:rPr sz="1100" spc="-7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rotation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gizmos</a:t>
            </a:r>
            <a:r>
              <a:rPr sz="1100" spc="4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to </a:t>
            </a:r>
            <a:r>
              <a:rPr sz="1100" dirty="0">
                <a:latin typeface="Arial"/>
                <a:cs typeface="Arial"/>
              </a:rPr>
              <a:t>adjust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pinboard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once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placed</a:t>
            </a:r>
            <a:r>
              <a:rPr sz="1100" spc="2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in </a:t>
            </a:r>
            <a:r>
              <a:rPr sz="1100" spc="-10" dirty="0">
                <a:latin typeface="Arial"/>
                <a:cs typeface="Arial"/>
              </a:rPr>
              <a:t>store)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27416" y="3391471"/>
            <a:ext cx="112649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spc="-10" dirty="0">
                <a:latin typeface="Arial"/>
                <a:cs typeface="Arial"/>
              </a:rPr>
              <a:t>Pinboard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27416" y="3859148"/>
            <a:ext cx="2512695" cy="212598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244475" marR="5080" indent="-232410">
              <a:lnSpc>
                <a:spcPct val="103600"/>
              </a:lnSpc>
              <a:spcBef>
                <a:spcPts val="55"/>
              </a:spcBef>
              <a:buFont typeface="Arial"/>
              <a:buChar char="•"/>
              <a:tabLst>
                <a:tab pos="244475" algn="l"/>
              </a:tabLst>
            </a:pPr>
            <a:r>
              <a:rPr sz="1550" b="1" dirty="0">
                <a:latin typeface="Arial"/>
                <a:cs typeface="Arial"/>
              </a:rPr>
              <a:t>Add</a:t>
            </a:r>
            <a:r>
              <a:rPr sz="1550" b="1" spc="7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Pin</a:t>
            </a:r>
            <a:r>
              <a:rPr sz="1550" b="1" spc="5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–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add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additional </a:t>
            </a:r>
            <a:r>
              <a:rPr sz="1550" dirty="0">
                <a:latin typeface="Arial"/>
                <a:cs typeface="Arial"/>
              </a:rPr>
              <a:t>media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create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spc="-25" dirty="0">
                <a:latin typeface="Arial"/>
                <a:cs typeface="Arial"/>
              </a:rPr>
              <a:t>new</a:t>
            </a:r>
            <a:r>
              <a:rPr sz="1550" spc="5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pin</a:t>
            </a:r>
            <a:r>
              <a:rPr sz="1550" spc="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already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existing pinboard.</a:t>
            </a:r>
            <a:endParaRPr sz="1550">
              <a:latin typeface="Arial"/>
              <a:cs typeface="Arial"/>
            </a:endParaRPr>
          </a:p>
          <a:p>
            <a:pPr marL="244475" marR="143510" indent="-232410">
              <a:lnSpc>
                <a:spcPct val="103699"/>
              </a:lnSpc>
              <a:spcBef>
                <a:spcPts val="1150"/>
              </a:spcBef>
              <a:buFont typeface="Arial"/>
              <a:buChar char="•"/>
              <a:tabLst>
                <a:tab pos="244475" algn="l"/>
              </a:tabLst>
            </a:pPr>
            <a:r>
              <a:rPr sz="1550" b="1" dirty="0">
                <a:latin typeface="Arial"/>
                <a:cs typeface="Arial"/>
              </a:rPr>
              <a:t>Pin</a:t>
            </a:r>
            <a:r>
              <a:rPr sz="1550" b="1" spc="9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Setting</a:t>
            </a:r>
            <a:r>
              <a:rPr sz="1550" b="1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–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Rename, </a:t>
            </a:r>
            <a:r>
              <a:rPr sz="1550" dirty="0">
                <a:latin typeface="Arial"/>
                <a:cs typeface="Arial"/>
              </a:rPr>
              <a:t>Replace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with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different </a:t>
            </a:r>
            <a:r>
              <a:rPr sz="1550" dirty="0">
                <a:latin typeface="Arial"/>
                <a:cs typeface="Arial"/>
              </a:rPr>
              <a:t>media,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Sizing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Settings, </a:t>
            </a:r>
            <a:r>
              <a:rPr sz="1550" dirty="0">
                <a:latin typeface="Arial"/>
                <a:cs typeface="Arial"/>
              </a:rPr>
              <a:t>and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Delete</a:t>
            </a:r>
            <a:endParaRPr sz="155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238875" y="3760978"/>
            <a:ext cx="1964055" cy="1440180"/>
            <a:chOff x="6238875" y="3760978"/>
            <a:chExt cx="1964055" cy="144018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38875" y="4143375"/>
              <a:ext cx="971550" cy="105727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029450" y="3895725"/>
              <a:ext cx="152400" cy="314325"/>
            </a:xfrm>
            <a:custGeom>
              <a:avLst/>
              <a:gdLst/>
              <a:ahLst/>
              <a:cxnLst/>
              <a:rect l="l" t="t" r="r" b="b"/>
              <a:pathLst>
                <a:path w="152400" h="314325">
                  <a:moveTo>
                    <a:pt x="0" y="314325"/>
                  </a:moveTo>
                  <a:lnTo>
                    <a:pt x="152400" y="314325"/>
                  </a:lnTo>
                  <a:lnTo>
                    <a:pt x="152400" y="0"/>
                  </a:lnTo>
                  <a:lnTo>
                    <a:pt x="0" y="0"/>
                  </a:lnTo>
                  <a:lnTo>
                    <a:pt x="0" y="314325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234174" y="3760978"/>
              <a:ext cx="969010" cy="1297940"/>
            </a:xfrm>
            <a:custGeom>
              <a:avLst/>
              <a:gdLst/>
              <a:ahLst/>
              <a:cxnLst/>
              <a:rect l="l" t="t" r="r" b="b"/>
              <a:pathLst>
                <a:path w="969009" h="1297939">
                  <a:moveTo>
                    <a:pt x="945769" y="132842"/>
                  </a:moveTo>
                  <a:lnTo>
                    <a:pt x="420255" y="27940"/>
                  </a:lnTo>
                  <a:lnTo>
                    <a:pt x="420814" y="25146"/>
                  </a:lnTo>
                  <a:lnTo>
                    <a:pt x="425831" y="0"/>
                  </a:lnTo>
                  <a:lnTo>
                    <a:pt x="333375" y="25146"/>
                  </a:lnTo>
                  <a:lnTo>
                    <a:pt x="409067" y="84074"/>
                  </a:lnTo>
                  <a:lnTo>
                    <a:pt x="414655" y="56007"/>
                  </a:lnTo>
                  <a:lnTo>
                    <a:pt x="940181" y="160909"/>
                  </a:lnTo>
                  <a:lnTo>
                    <a:pt x="945769" y="132842"/>
                  </a:lnTo>
                  <a:close/>
                </a:path>
                <a:path w="969009" h="1297939">
                  <a:moveTo>
                    <a:pt x="968502" y="1277112"/>
                  </a:moveTo>
                  <a:lnTo>
                    <a:pt x="72059" y="426250"/>
                  </a:lnTo>
                  <a:lnTo>
                    <a:pt x="81343" y="416433"/>
                  </a:lnTo>
                  <a:lnTo>
                    <a:pt x="91694" y="405511"/>
                  </a:lnTo>
                  <a:lnTo>
                    <a:pt x="0" y="377698"/>
                  </a:lnTo>
                  <a:lnTo>
                    <a:pt x="32766" y="467741"/>
                  </a:lnTo>
                  <a:lnTo>
                    <a:pt x="52412" y="446989"/>
                  </a:lnTo>
                  <a:lnTo>
                    <a:pt x="948817" y="1297813"/>
                  </a:lnTo>
                  <a:lnTo>
                    <a:pt x="968502" y="127711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109</a:t>
            </a:fld>
            <a:endParaRPr spc="-2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7575" y="555942"/>
            <a:ext cx="4936490" cy="517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00" dirty="0"/>
              <a:t>Managing</a:t>
            </a:r>
            <a:r>
              <a:rPr sz="3200" spc="-40" dirty="0"/>
              <a:t> </a:t>
            </a:r>
            <a:r>
              <a:rPr sz="3200" dirty="0"/>
              <a:t>Project</a:t>
            </a:r>
            <a:r>
              <a:rPr sz="3200" spc="-170" dirty="0"/>
              <a:t> </a:t>
            </a:r>
            <a:r>
              <a:rPr sz="3200" spc="-10" dirty="0"/>
              <a:t>Access</a:t>
            </a:r>
            <a:endParaRPr sz="3200"/>
          </a:p>
        </p:txBody>
      </p:sp>
      <p:grpSp>
        <p:nvGrpSpPr>
          <p:cNvPr id="4" name="object 4"/>
          <p:cNvGrpSpPr/>
          <p:nvPr/>
        </p:nvGrpSpPr>
        <p:grpSpPr>
          <a:xfrm>
            <a:off x="8334375" y="4533900"/>
            <a:ext cx="2867025" cy="2009775"/>
            <a:chOff x="8334375" y="4533900"/>
            <a:chExt cx="2867025" cy="20097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34375" y="4533900"/>
              <a:ext cx="2867025" cy="200977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010650" y="5542914"/>
              <a:ext cx="905510" cy="889635"/>
            </a:xfrm>
            <a:custGeom>
              <a:avLst/>
              <a:gdLst/>
              <a:ahLst/>
              <a:cxnLst/>
              <a:rect l="l" t="t" r="r" b="b"/>
              <a:pathLst>
                <a:path w="905509" h="889635">
                  <a:moveTo>
                    <a:pt x="783082" y="95872"/>
                  </a:moveTo>
                  <a:lnTo>
                    <a:pt x="781431" y="38735"/>
                  </a:lnTo>
                  <a:lnTo>
                    <a:pt x="170510" y="57150"/>
                  </a:lnTo>
                  <a:lnTo>
                    <a:pt x="168783" y="0"/>
                  </a:lnTo>
                  <a:lnTo>
                    <a:pt x="0" y="90868"/>
                  </a:lnTo>
                  <a:lnTo>
                    <a:pt x="173990" y="171386"/>
                  </a:lnTo>
                  <a:lnTo>
                    <a:pt x="172275" y="115125"/>
                  </a:lnTo>
                  <a:lnTo>
                    <a:pt x="172250" y="114274"/>
                  </a:lnTo>
                  <a:lnTo>
                    <a:pt x="783082" y="95872"/>
                  </a:lnTo>
                  <a:close/>
                </a:path>
                <a:path w="905509" h="889635">
                  <a:moveTo>
                    <a:pt x="905510" y="829310"/>
                  </a:moveTo>
                  <a:lnTo>
                    <a:pt x="905256" y="774966"/>
                  </a:lnTo>
                  <a:lnTo>
                    <a:pt x="905256" y="772160"/>
                  </a:lnTo>
                  <a:lnTo>
                    <a:pt x="285610" y="774852"/>
                  </a:lnTo>
                  <a:lnTo>
                    <a:pt x="285369" y="717689"/>
                  </a:lnTo>
                  <a:lnTo>
                    <a:pt x="114300" y="804164"/>
                  </a:lnTo>
                  <a:lnTo>
                    <a:pt x="286131" y="889139"/>
                  </a:lnTo>
                  <a:lnTo>
                    <a:pt x="285877" y="832116"/>
                  </a:lnTo>
                  <a:lnTo>
                    <a:pt x="257302" y="832116"/>
                  </a:lnTo>
                  <a:lnTo>
                    <a:pt x="285864" y="832002"/>
                  </a:lnTo>
                  <a:lnTo>
                    <a:pt x="905510" y="82931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8715438" y="1666811"/>
            <a:ext cx="2286000" cy="895350"/>
            <a:chOff x="8715438" y="1666811"/>
            <a:chExt cx="2286000" cy="89535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00925" y="1800599"/>
              <a:ext cx="2190924" cy="7521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720201" y="1671573"/>
              <a:ext cx="2276475" cy="885825"/>
            </a:xfrm>
            <a:custGeom>
              <a:avLst/>
              <a:gdLst/>
              <a:ahLst/>
              <a:cxnLst/>
              <a:rect l="l" t="t" r="r" b="b"/>
              <a:pathLst>
                <a:path w="2276475" h="885825">
                  <a:moveTo>
                    <a:pt x="0" y="885825"/>
                  </a:moveTo>
                  <a:lnTo>
                    <a:pt x="2276475" y="885825"/>
                  </a:lnTo>
                  <a:lnTo>
                    <a:pt x="2276475" y="0"/>
                  </a:lnTo>
                  <a:lnTo>
                    <a:pt x="0" y="0"/>
                  </a:lnTo>
                  <a:lnTo>
                    <a:pt x="0" y="88582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544050" y="2306319"/>
              <a:ext cx="709295" cy="171450"/>
            </a:xfrm>
            <a:custGeom>
              <a:avLst/>
              <a:gdLst/>
              <a:ahLst/>
              <a:cxnLst/>
              <a:rect l="l" t="t" r="r" b="b"/>
              <a:pathLst>
                <a:path w="709295" h="171450">
                  <a:moveTo>
                    <a:pt x="171196" y="0"/>
                  </a:moveTo>
                  <a:lnTo>
                    <a:pt x="0" y="86105"/>
                  </a:lnTo>
                  <a:lnTo>
                    <a:pt x="171703" y="171450"/>
                  </a:lnTo>
                  <a:lnTo>
                    <a:pt x="171535" y="114426"/>
                  </a:lnTo>
                  <a:lnTo>
                    <a:pt x="143001" y="114426"/>
                  </a:lnTo>
                  <a:lnTo>
                    <a:pt x="142748" y="57276"/>
                  </a:lnTo>
                  <a:lnTo>
                    <a:pt x="171365" y="57276"/>
                  </a:lnTo>
                  <a:lnTo>
                    <a:pt x="171196" y="0"/>
                  </a:lnTo>
                  <a:close/>
                </a:path>
                <a:path w="709295" h="171450">
                  <a:moveTo>
                    <a:pt x="708786" y="55879"/>
                  </a:moveTo>
                  <a:lnTo>
                    <a:pt x="142748" y="57276"/>
                  </a:lnTo>
                  <a:lnTo>
                    <a:pt x="142876" y="86105"/>
                  </a:lnTo>
                  <a:lnTo>
                    <a:pt x="143001" y="114426"/>
                  </a:lnTo>
                  <a:lnTo>
                    <a:pt x="171535" y="114426"/>
                  </a:lnTo>
                  <a:lnTo>
                    <a:pt x="171451" y="86105"/>
                  </a:lnTo>
                  <a:lnTo>
                    <a:pt x="171365" y="57276"/>
                  </a:lnTo>
                  <a:lnTo>
                    <a:pt x="708790" y="57276"/>
                  </a:lnTo>
                  <a:lnTo>
                    <a:pt x="708786" y="55879"/>
                  </a:lnTo>
                  <a:close/>
                </a:path>
                <a:path w="709295" h="171450">
                  <a:moveTo>
                    <a:pt x="708790" y="57276"/>
                  </a:moveTo>
                  <a:lnTo>
                    <a:pt x="171365" y="57276"/>
                  </a:lnTo>
                  <a:lnTo>
                    <a:pt x="171451" y="86105"/>
                  </a:lnTo>
                  <a:lnTo>
                    <a:pt x="171535" y="114426"/>
                  </a:lnTo>
                  <a:lnTo>
                    <a:pt x="143002" y="114426"/>
                  </a:lnTo>
                  <a:lnTo>
                    <a:pt x="708914" y="113029"/>
                  </a:lnTo>
                  <a:lnTo>
                    <a:pt x="708790" y="5727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8848788" y="171386"/>
            <a:ext cx="1952625" cy="1181100"/>
            <a:chOff x="8848788" y="171386"/>
            <a:chExt cx="1952625" cy="118110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67539" y="265181"/>
              <a:ext cx="1790658" cy="95995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853551" y="176148"/>
              <a:ext cx="1943100" cy="1171575"/>
            </a:xfrm>
            <a:custGeom>
              <a:avLst/>
              <a:gdLst/>
              <a:ahLst/>
              <a:cxnLst/>
              <a:rect l="l" t="t" r="r" b="b"/>
              <a:pathLst>
                <a:path w="1943100" h="1171575">
                  <a:moveTo>
                    <a:pt x="0" y="1171575"/>
                  </a:moveTo>
                  <a:lnTo>
                    <a:pt x="1943100" y="1171575"/>
                  </a:lnTo>
                  <a:lnTo>
                    <a:pt x="1943100" y="0"/>
                  </a:lnTo>
                  <a:lnTo>
                    <a:pt x="0" y="0"/>
                  </a:lnTo>
                  <a:lnTo>
                    <a:pt x="0" y="11715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77250" y="2924175"/>
            <a:ext cx="2724150" cy="123825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85401" y="1408175"/>
            <a:ext cx="222250" cy="21272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85401" y="2646426"/>
            <a:ext cx="222250" cy="21272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85401" y="4246626"/>
            <a:ext cx="222250" cy="212725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361950" y="1238250"/>
            <a:ext cx="7829550" cy="1200150"/>
          </a:xfrm>
          <a:custGeom>
            <a:avLst/>
            <a:gdLst/>
            <a:ahLst/>
            <a:cxnLst/>
            <a:rect l="l" t="t" r="r" b="b"/>
            <a:pathLst>
              <a:path w="7829550" h="1200150">
                <a:moveTo>
                  <a:pt x="7629525" y="0"/>
                </a:moveTo>
                <a:lnTo>
                  <a:pt x="200025" y="0"/>
                </a:lnTo>
                <a:lnTo>
                  <a:pt x="154163" y="5281"/>
                </a:lnTo>
                <a:lnTo>
                  <a:pt x="112061" y="20327"/>
                </a:lnTo>
                <a:lnTo>
                  <a:pt x="74922" y="43937"/>
                </a:lnTo>
                <a:lnTo>
                  <a:pt x="43945" y="74911"/>
                </a:lnTo>
                <a:lnTo>
                  <a:pt x="20331" y="112050"/>
                </a:lnTo>
                <a:lnTo>
                  <a:pt x="5283" y="154155"/>
                </a:lnTo>
                <a:lnTo>
                  <a:pt x="0" y="200025"/>
                </a:lnTo>
                <a:lnTo>
                  <a:pt x="0" y="1000125"/>
                </a:lnTo>
                <a:lnTo>
                  <a:pt x="5283" y="1045994"/>
                </a:lnTo>
                <a:lnTo>
                  <a:pt x="20331" y="1088099"/>
                </a:lnTo>
                <a:lnTo>
                  <a:pt x="43945" y="1125238"/>
                </a:lnTo>
                <a:lnTo>
                  <a:pt x="74922" y="1156212"/>
                </a:lnTo>
                <a:lnTo>
                  <a:pt x="112061" y="1179822"/>
                </a:lnTo>
                <a:lnTo>
                  <a:pt x="154163" y="1194868"/>
                </a:lnTo>
                <a:lnTo>
                  <a:pt x="200025" y="1200150"/>
                </a:lnTo>
                <a:lnTo>
                  <a:pt x="7629525" y="1200150"/>
                </a:lnTo>
                <a:lnTo>
                  <a:pt x="7675394" y="1194868"/>
                </a:lnTo>
                <a:lnTo>
                  <a:pt x="7717499" y="1179822"/>
                </a:lnTo>
                <a:lnTo>
                  <a:pt x="7754638" y="1156212"/>
                </a:lnTo>
                <a:lnTo>
                  <a:pt x="7785612" y="1125238"/>
                </a:lnTo>
                <a:lnTo>
                  <a:pt x="7809222" y="1088099"/>
                </a:lnTo>
                <a:lnTo>
                  <a:pt x="7824268" y="1045994"/>
                </a:lnTo>
                <a:lnTo>
                  <a:pt x="7829550" y="1000125"/>
                </a:lnTo>
                <a:lnTo>
                  <a:pt x="7829550" y="200025"/>
                </a:lnTo>
                <a:lnTo>
                  <a:pt x="7824268" y="154155"/>
                </a:lnTo>
                <a:lnTo>
                  <a:pt x="7809222" y="112050"/>
                </a:lnTo>
                <a:lnTo>
                  <a:pt x="7785612" y="74911"/>
                </a:lnTo>
                <a:lnTo>
                  <a:pt x="7754638" y="43937"/>
                </a:lnTo>
                <a:lnTo>
                  <a:pt x="7717499" y="20327"/>
                </a:lnTo>
                <a:lnTo>
                  <a:pt x="7675394" y="5281"/>
                </a:lnTo>
                <a:lnTo>
                  <a:pt x="7629525" y="0"/>
                </a:lnTo>
                <a:close/>
              </a:path>
            </a:pathLst>
          </a:custGeom>
          <a:solidFill>
            <a:srgbClr val="4FC3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01015" y="1464881"/>
            <a:ext cx="7363459" cy="422656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3000"/>
              </a:lnSpc>
              <a:spcBef>
                <a:spcPts val="70"/>
              </a:spcBef>
            </a:pPr>
            <a:r>
              <a:rPr sz="1550" i="1" dirty="0">
                <a:latin typeface="Arial"/>
                <a:cs typeface="Arial"/>
              </a:rPr>
              <a:t>By</a:t>
            </a:r>
            <a:r>
              <a:rPr sz="1550" i="1" spc="13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default,</a:t>
            </a:r>
            <a:r>
              <a:rPr sz="1550" i="1" spc="11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project</a:t>
            </a:r>
            <a:r>
              <a:rPr sz="1550" i="1" spc="11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access</a:t>
            </a:r>
            <a:r>
              <a:rPr sz="1550" i="1" spc="5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is</a:t>
            </a:r>
            <a:r>
              <a:rPr sz="1550" i="1" spc="13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restricted</a:t>
            </a:r>
            <a:r>
              <a:rPr sz="1550" i="1" spc="4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to</a:t>
            </a:r>
            <a:r>
              <a:rPr sz="1550" i="1" spc="12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only</a:t>
            </a:r>
            <a:r>
              <a:rPr sz="1550" i="1" spc="5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the</a:t>
            </a:r>
            <a:r>
              <a:rPr sz="1550" i="1" spc="12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user</a:t>
            </a:r>
            <a:r>
              <a:rPr sz="1550" i="1" spc="10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who</a:t>
            </a:r>
            <a:r>
              <a:rPr sz="1550" i="1" spc="3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creates</a:t>
            </a:r>
            <a:r>
              <a:rPr sz="1550" i="1" spc="5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the</a:t>
            </a:r>
            <a:r>
              <a:rPr sz="1550" i="1" spc="12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project.</a:t>
            </a:r>
            <a:r>
              <a:rPr sz="1550" i="1" spc="110" dirty="0">
                <a:latin typeface="Arial"/>
                <a:cs typeface="Arial"/>
              </a:rPr>
              <a:t> </a:t>
            </a:r>
            <a:r>
              <a:rPr sz="1550" i="1" spc="-25" dirty="0">
                <a:latin typeface="Arial"/>
                <a:cs typeface="Arial"/>
              </a:rPr>
              <a:t>To </a:t>
            </a:r>
            <a:r>
              <a:rPr sz="1550" i="1" dirty="0">
                <a:latin typeface="Arial"/>
                <a:cs typeface="Arial"/>
              </a:rPr>
              <a:t>enable</a:t>
            </a:r>
            <a:r>
              <a:rPr sz="1550" i="1" spc="12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access</a:t>
            </a:r>
            <a:r>
              <a:rPr sz="1550" i="1" spc="5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for</a:t>
            </a:r>
            <a:r>
              <a:rPr sz="1550" i="1" spc="10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other</a:t>
            </a:r>
            <a:r>
              <a:rPr sz="1550" i="1" spc="10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users</a:t>
            </a:r>
            <a:r>
              <a:rPr sz="1550" i="1" spc="15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within</a:t>
            </a:r>
            <a:r>
              <a:rPr sz="1550" i="1" spc="4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your</a:t>
            </a:r>
            <a:r>
              <a:rPr sz="1550" i="1" spc="10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organization,</a:t>
            </a:r>
            <a:r>
              <a:rPr sz="1550" i="1" spc="12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navigate</a:t>
            </a:r>
            <a:r>
              <a:rPr sz="1550" i="1" spc="4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to</a:t>
            </a:r>
            <a:r>
              <a:rPr sz="1550" i="1" spc="13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the</a:t>
            </a:r>
            <a:r>
              <a:rPr sz="1550" i="1" spc="130" dirty="0">
                <a:latin typeface="Arial"/>
                <a:cs typeface="Arial"/>
              </a:rPr>
              <a:t> </a:t>
            </a:r>
            <a:r>
              <a:rPr sz="1550" i="1" spc="-10" dirty="0">
                <a:latin typeface="Arial"/>
                <a:cs typeface="Arial"/>
              </a:rPr>
              <a:t>Project </a:t>
            </a:r>
            <a:r>
              <a:rPr sz="1550" i="1" dirty="0">
                <a:latin typeface="Arial"/>
                <a:cs typeface="Arial"/>
              </a:rPr>
              <a:t>Actions</a:t>
            </a:r>
            <a:r>
              <a:rPr sz="1550" i="1" spc="10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area</a:t>
            </a:r>
            <a:r>
              <a:rPr sz="1550" i="1" spc="9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of</a:t>
            </a:r>
            <a:r>
              <a:rPr sz="1550" i="1" spc="7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your</a:t>
            </a:r>
            <a:r>
              <a:rPr sz="1550" i="1" spc="7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project’s</a:t>
            </a:r>
            <a:r>
              <a:rPr sz="1550" i="1" spc="10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home</a:t>
            </a:r>
            <a:r>
              <a:rPr sz="1550" i="1" spc="90" dirty="0">
                <a:latin typeface="Arial"/>
                <a:cs typeface="Arial"/>
              </a:rPr>
              <a:t> </a:t>
            </a:r>
            <a:r>
              <a:rPr sz="1550" i="1" spc="-10" dirty="0">
                <a:latin typeface="Arial"/>
                <a:cs typeface="Arial"/>
              </a:rPr>
              <a:t>page.</a:t>
            </a:r>
            <a:endParaRPr sz="15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4"/>
              </a:spcBef>
            </a:pPr>
            <a:endParaRPr sz="1550">
              <a:latin typeface="Arial"/>
              <a:cs typeface="Arial"/>
            </a:endParaRPr>
          </a:p>
          <a:p>
            <a:pPr marL="47625">
              <a:lnSpc>
                <a:spcPct val="100000"/>
              </a:lnSpc>
            </a:pPr>
            <a:r>
              <a:rPr sz="1400" spc="-55" dirty="0">
                <a:latin typeface="Arial"/>
                <a:cs typeface="Arial"/>
              </a:rPr>
              <a:t>To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give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other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users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access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your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project,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follow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these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steps:</a:t>
            </a:r>
            <a:endParaRPr sz="1400">
              <a:latin typeface="Arial"/>
              <a:cs typeface="Arial"/>
            </a:endParaRPr>
          </a:p>
          <a:p>
            <a:pPr marL="47625">
              <a:lnSpc>
                <a:spcPct val="100000"/>
              </a:lnSpc>
              <a:spcBef>
                <a:spcPts val="50"/>
              </a:spcBef>
            </a:pPr>
            <a:r>
              <a:rPr sz="1400" b="1" dirty="0">
                <a:latin typeface="Arial"/>
                <a:cs typeface="Arial"/>
              </a:rPr>
              <a:t>Step</a:t>
            </a:r>
            <a:r>
              <a:rPr sz="1400" b="1" spc="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1</a:t>
            </a:r>
            <a:r>
              <a:rPr sz="1400" b="1" spc="-6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-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Select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Manage</a:t>
            </a:r>
            <a:r>
              <a:rPr sz="1400" b="1" spc="-6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Project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Access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button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under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‘Project</a:t>
            </a:r>
            <a:r>
              <a:rPr sz="1400" spc="-114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Actions’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00">
              <a:latin typeface="Arial"/>
              <a:cs typeface="Arial"/>
            </a:endParaRPr>
          </a:p>
          <a:p>
            <a:pPr marL="47625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Step</a:t>
            </a:r>
            <a:r>
              <a:rPr sz="1400" b="1" spc="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2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–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Select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Add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Users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button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400">
              <a:latin typeface="Arial"/>
              <a:cs typeface="Arial"/>
            </a:endParaRPr>
          </a:p>
          <a:p>
            <a:pPr marL="47625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Step</a:t>
            </a:r>
            <a:r>
              <a:rPr sz="1400" b="1" spc="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3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–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Type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email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or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name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SMX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user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you’d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like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provide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access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then</a:t>
            </a:r>
            <a:endParaRPr sz="1400">
              <a:latin typeface="Arial"/>
              <a:cs typeface="Arial"/>
            </a:endParaRPr>
          </a:p>
          <a:p>
            <a:pPr marL="786765">
              <a:lnSpc>
                <a:spcPct val="100000"/>
              </a:lnSpc>
              <a:spcBef>
                <a:spcPts val="45"/>
              </a:spcBef>
            </a:pPr>
            <a:r>
              <a:rPr sz="1400" dirty="0">
                <a:latin typeface="Arial"/>
                <a:cs typeface="Arial"/>
              </a:rPr>
              <a:t>click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Add</a:t>
            </a:r>
            <a:r>
              <a:rPr sz="1400" b="1" spc="-65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Users</a:t>
            </a:r>
            <a:endParaRPr sz="1400">
              <a:latin typeface="Arial"/>
              <a:cs typeface="Arial"/>
            </a:endParaRPr>
          </a:p>
          <a:p>
            <a:pPr marL="392430" marR="1146175" indent="-344805">
              <a:lnSpc>
                <a:spcPct val="102800"/>
              </a:lnSpc>
              <a:spcBef>
                <a:spcPts val="1575"/>
              </a:spcBef>
            </a:pPr>
            <a:r>
              <a:rPr sz="1400" b="1" dirty="0">
                <a:latin typeface="Arial"/>
                <a:cs typeface="Arial"/>
              </a:rPr>
              <a:t>Step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4</a:t>
            </a:r>
            <a:r>
              <a:rPr sz="1400" b="1" spc="-7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–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Once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added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new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user,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select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name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individual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edit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access</a:t>
            </a:r>
            <a:r>
              <a:rPr sz="1400" b="1" spc="-7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level</a:t>
            </a:r>
            <a:r>
              <a:rPr sz="1400" spc="-10" dirty="0">
                <a:latin typeface="Arial"/>
                <a:cs typeface="Arial"/>
              </a:rPr>
              <a:t>: </a:t>
            </a:r>
            <a:r>
              <a:rPr sz="1400" b="1" dirty="0">
                <a:latin typeface="Arial"/>
                <a:cs typeface="Arial"/>
              </a:rPr>
              <a:t>Regular</a:t>
            </a:r>
            <a:r>
              <a:rPr sz="1400" b="1" spc="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User</a:t>
            </a:r>
            <a:r>
              <a:rPr sz="1400" dirty="0">
                <a:latin typeface="Arial"/>
                <a:cs typeface="Arial"/>
              </a:rPr>
              <a:t>: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Full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access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create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edit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all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assets</a:t>
            </a:r>
            <a:endParaRPr sz="1400">
              <a:latin typeface="Arial"/>
              <a:cs typeface="Arial"/>
            </a:endParaRPr>
          </a:p>
          <a:p>
            <a:pPr marL="392430">
              <a:lnSpc>
                <a:spcPts val="1655"/>
              </a:lnSpc>
            </a:pPr>
            <a:r>
              <a:rPr sz="1400" b="1" dirty="0">
                <a:latin typeface="Arial"/>
                <a:cs typeface="Arial"/>
              </a:rPr>
              <a:t>View</a:t>
            </a:r>
            <a:r>
              <a:rPr sz="1400" b="1" spc="-7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Only</a:t>
            </a:r>
            <a:r>
              <a:rPr sz="1400" dirty="0">
                <a:latin typeface="Arial"/>
                <a:cs typeface="Arial"/>
              </a:rPr>
              <a:t>: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Restricted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only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view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existing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assets</a:t>
            </a:r>
            <a:endParaRPr sz="1400">
              <a:latin typeface="Arial"/>
              <a:cs typeface="Arial"/>
            </a:endParaRPr>
          </a:p>
          <a:p>
            <a:pPr marL="392430">
              <a:lnSpc>
                <a:spcPct val="100000"/>
              </a:lnSpc>
              <a:spcBef>
                <a:spcPts val="50"/>
              </a:spcBef>
            </a:pPr>
            <a:r>
              <a:rPr sz="1400" b="1" dirty="0">
                <a:latin typeface="Arial"/>
                <a:cs typeface="Arial"/>
              </a:rPr>
              <a:t>Project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Admin: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Full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access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create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edit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all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assets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project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access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00">
              <a:latin typeface="Arial"/>
              <a:cs typeface="Arial"/>
            </a:endParaRPr>
          </a:p>
          <a:p>
            <a:pPr marL="47625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Step</a:t>
            </a:r>
            <a:r>
              <a:rPr sz="1400" b="1" spc="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5</a:t>
            </a:r>
            <a:r>
              <a:rPr sz="1400" b="1" spc="-6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-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Select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Save</a:t>
            </a:r>
            <a:r>
              <a:rPr sz="1400" b="1" spc="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User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Access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or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Cancel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save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or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discard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your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changes,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respectively.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11</a:t>
            </a:fld>
            <a:endParaRPr spc="-25" dirty="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3375" y="361950"/>
            <a:ext cx="390525" cy="39052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06200" y="6181725"/>
            <a:ext cx="390525" cy="381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644883" y="6626404"/>
            <a:ext cx="228600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30"/>
              </a:lnSpc>
            </a:pPr>
            <a:r>
              <a:rPr sz="1200" spc="-85" dirty="0">
                <a:latin typeface="Arial"/>
                <a:cs typeface="Arial"/>
              </a:rPr>
              <a:t>110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2924173"/>
            <a:ext cx="12192000" cy="3933825"/>
            <a:chOff x="0" y="2924173"/>
            <a:chExt cx="12192000" cy="393382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924173"/>
              <a:ext cx="12191999" cy="39338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249" y="4943475"/>
              <a:ext cx="419100" cy="15240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102042" y="547624"/>
            <a:ext cx="3230245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400" b="1" spc="-204" dirty="0">
                <a:latin typeface="Arial"/>
                <a:cs typeface="Arial"/>
              </a:rPr>
              <a:t>THANK</a:t>
            </a:r>
            <a:r>
              <a:rPr sz="4400" b="1" spc="-819" dirty="0">
                <a:latin typeface="Arial"/>
                <a:cs typeface="Arial"/>
              </a:rPr>
              <a:t> </a:t>
            </a:r>
            <a:r>
              <a:rPr sz="4400" b="1" spc="-130" dirty="0">
                <a:latin typeface="Arial"/>
                <a:cs typeface="Arial"/>
              </a:rPr>
              <a:t>YOU!</a:t>
            </a:r>
            <a:endParaRPr sz="4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64272" y="1624012"/>
            <a:ext cx="1771014" cy="46228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2800"/>
              </a:lnSpc>
              <a:spcBef>
                <a:spcPts val="80"/>
              </a:spcBef>
            </a:pPr>
            <a:r>
              <a:rPr sz="1400" b="1" spc="-150" dirty="0">
                <a:solidFill>
                  <a:srgbClr val="FF0000"/>
                </a:solidFill>
                <a:latin typeface="Arial"/>
                <a:cs typeface="Arial"/>
              </a:rPr>
              <a:t>ADD</a:t>
            </a:r>
            <a:r>
              <a:rPr sz="1400" b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165" dirty="0">
                <a:solidFill>
                  <a:srgbClr val="FF0000"/>
                </a:solidFill>
                <a:latin typeface="Arial"/>
                <a:cs typeface="Arial"/>
              </a:rPr>
              <a:t>CS/PS</a:t>
            </a:r>
            <a:r>
              <a:rPr sz="1400" b="1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114" dirty="0">
                <a:solidFill>
                  <a:srgbClr val="FF0000"/>
                </a:solidFill>
                <a:latin typeface="Arial"/>
                <a:cs typeface="Arial"/>
              </a:rPr>
              <a:t>Contact</a:t>
            </a:r>
            <a:r>
              <a:rPr sz="1400" b="1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45" dirty="0">
                <a:solidFill>
                  <a:srgbClr val="FF0000"/>
                </a:solidFill>
                <a:latin typeface="Arial"/>
                <a:cs typeface="Arial"/>
              </a:rPr>
              <a:t>info </a:t>
            </a:r>
            <a:r>
              <a:rPr sz="1400" b="1" spc="-90" dirty="0">
                <a:solidFill>
                  <a:srgbClr val="FF0000"/>
                </a:solidFill>
                <a:latin typeface="Arial"/>
                <a:cs typeface="Arial"/>
              </a:rPr>
              <a:t>Name,</a:t>
            </a:r>
            <a:r>
              <a:rPr sz="1400" b="1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30" dirty="0">
                <a:solidFill>
                  <a:srgbClr val="FF0000"/>
                </a:solidFill>
                <a:latin typeface="Arial"/>
                <a:cs typeface="Arial"/>
              </a:rPr>
              <a:t>title,</a:t>
            </a:r>
            <a:r>
              <a:rPr sz="1400" b="1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0000"/>
                </a:solidFill>
                <a:latin typeface="Arial"/>
                <a:cs typeface="Arial"/>
              </a:rPr>
              <a:t>email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"/>
            <a:ext cx="12192000" cy="6858000"/>
            <a:chOff x="0" y="-1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4229099" y="-1"/>
              <a:ext cx="7962900" cy="6858000"/>
            </a:xfrm>
            <a:custGeom>
              <a:avLst/>
              <a:gdLst/>
              <a:ahLst/>
              <a:cxnLst/>
              <a:rect l="l" t="t" r="r" b="b"/>
              <a:pathLst>
                <a:path w="7962900" h="6858000">
                  <a:moveTo>
                    <a:pt x="0" y="0"/>
                  </a:moveTo>
                  <a:lnTo>
                    <a:pt x="0" y="6858001"/>
                  </a:lnTo>
                  <a:lnTo>
                    <a:pt x="7962900" y="6858001"/>
                  </a:lnTo>
                  <a:lnTo>
                    <a:pt x="79629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F5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4229100" cy="6858000"/>
            </a:xfrm>
            <a:custGeom>
              <a:avLst/>
              <a:gdLst/>
              <a:ahLst/>
              <a:cxnLst/>
              <a:rect l="l" t="t" r="r" b="b"/>
              <a:pathLst>
                <a:path w="4229100" h="6858000">
                  <a:moveTo>
                    <a:pt x="4229100" y="6858000"/>
                  </a:moveTo>
                  <a:lnTo>
                    <a:pt x="4229100" y="0"/>
                  </a:lnTo>
                  <a:lnTo>
                    <a:pt x="0" y="0"/>
                  </a:lnTo>
                  <a:lnTo>
                    <a:pt x="0" y="6858000"/>
                  </a:lnTo>
                  <a:lnTo>
                    <a:pt x="4229100" y="6858000"/>
                  </a:lnTo>
                  <a:close/>
                </a:path>
              </a:pathLst>
            </a:custGeom>
            <a:solidFill>
              <a:srgbClr val="4FC3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3595370" cy="6858000"/>
            </a:xfrm>
            <a:custGeom>
              <a:avLst/>
              <a:gdLst/>
              <a:ahLst/>
              <a:cxnLst/>
              <a:rect l="l" t="t" r="r" b="b"/>
              <a:pathLst>
                <a:path w="3595370" h="6858000">
                  <a:moveTo>
                    <a:pt x="3422523" y="1088263"/>
                  </a:moveTo>
                  <a:lnTo>
                    <a:pt x="3090151" y="0"/>
                  </a:lnTo>
                  <a:lnTo>
                    <a:pt x="0" y="0"/>
                  </a:lnTo>
                  <a:lnTo>
                    <a:pt x="0" y="2229307"/>
                  </a:lnTo>
                  <a:lnTo>
                    <a:pt x="3422523" y="1088263"/>
                  </a:lnTo>
                  <a:close/>
                </a:path>
                <a:path w="3595370" h="6858000">
                  <a:moveTo>
                    <a:pt x="3594836" y="6858000"/>
                  </a:moveTo>
                  <a:lnTo>
                    <a:pt x="0" y="4540047"/>
                  </a:lnTo>
                  <a:lnTo>
                    <a:pt x="0" y="6858000"/>
                  </a:lnTo>
                  <a:lnTo>
                    <a:pt x="3594836" y="6858000"/>
                  </a:lnTo>
                  <a:close/>
                </a:path>
              </a:pathLst>
            </a:custGeom>
            <a:solidFill>
              <a:srgbClr val="009C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06199" y="6181724"/>
              <a:ext cx="390525" cy="381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3375" y="361949"/>
              <a:ext cx="390525" cy="39052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21385" y="2555557"/>
            <a:ext cx="2282190" cy="140462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 algn="ctr">
              <a:lnSpc>
                <a:spcPct val="90900"/>
              </a:lnSpc>
              <a:spcBef>
                <a:spcPts val="475"/>
              </a:spcBef>
            </a:pPr>
            <a:r>
              <a:rPr sz="3200" spc="-10" dirty="0">
                <a:solidFill>
                  <a:srgbClr val="FFFFFF"/>
                </a:solidFill>
              </a:rPr>
              <a:t>ShopperMX Support Resources</a:t>
            </a:r>
            <a:endParaRPr sz="3200"/>
          </a:p>
        </p:txBody>
      </p:sp>
      <p:sp>
        <p:nvSpPr>
          <p:cNvPr id="10" name="object 10"/>
          <p:cNvSpPr txBox="1"/>
          <p:nvPr/>
        </p:nvSpPr>
        <p:spPr>
          <a:xfrm>
            <a:off x="11643359" y="6613704"/>
            <a:ext cx="25400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200" spc="-55" dirty="0">
                <a:latin typeface="Arial"/>
                <a:cs typeface="Arial"/>
              </a:rPr>
              <a:t>111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77969" y="2257361"/>
            <a:ext cx="7156450" cy="1841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" indent="-273050" algn="just">
              <a:lnSpc>
                <a:spcPts val="2755"/>
              </a:lnSpc>
              <a:spcBef>
                <a:spcPts val="100"/>
              </a:spcBef>
              <a:buClr>
                <a:srgbClr val="4FC3F7"/>
              </a:buClr>
              <a:buFont typeface="Arial"/>
              <a:buChar char="•"/>
              <a:tabLst>
                <a:tab pos="285750" algn="l"/>
              </a:tabLst>
            </a:pPr>
            <a:r>
              <a:rPr sz="2400" b="1" i="1" dirty="0">
                <a:latin typeface="Arial"/>
                <a:cs typeface="Arial"/>
              </a:rPr>
              <a:t>Need</a:t>
            </a:r>
            <a:r>
              <a:rPr sz="2400" b="1" i="1" spc="-100" dirty="0">
                <a:latin typeface="Arial"/>
                <a:cs typeface="Arial"/>
              </a:rPr>
              <a:t> </a:t>
            </a:r>
            <a:r>
              <a:rPr sz="2400" b="1" i="1" dirty="0">
                <a:latin typeface="Arial"/>
                <a:cs typeface="Arial"/>
              </a:rPr>
              <a:t>a</a:t>
            </a:r>
            <a:r>
              <a:rPr sz="2400" b="1" i="1" spc="-40" dirty="0">
                <a:latin typeface="Arial"/>
                <a:cs typeface="Arial"/>
              </a:rPr>
              <a:t> </a:t>
            </a:r>
            <a:r>
              <a:rPr sz="2400" b="1" i="1" dirty="0">
                <a:latin typeface="Arial"/>
                <a:cs typeface="Arial"/>
              </a:rPr>
              <a:t>refresher</a:t>
            </a:r>
            <a:r>
              <a:rPr sz="2400" b="1" i="1" spc="-25" dirty="0">
                <a:latin typeface="Arial"/>
                <a:cs typeface="Arial"/>
              </a:rPr>
              <a:t> </a:t>
            </a:r>
            <a:r>
              <a:rPr sz="2400" b="1" i="1" dirty="0">
                <a:latin typeface="Arial"/>
                <a:cs typeface="Arial"/>
              </a:rPr>
              <a:t>or</a:t>
            </a:r>
            <a:r>
              <a:rPr sz="2400" b="1" i="1" spc="-25" dirty="0">
                <a:latin typeface="Arial"/>
                <a:cs typeface="Arial"/>
              </a:rPr>
              <a:t> </a:t>
            </a:r>
            <a:r>
              <a:rPr sz="2400" b="1" i="1" dirty="0">
                <a:latin typeface="Arial"/>
                <a:cs typeface="Arial"/>
              </a:rPr>
              <a:t>have</a:t>
            </a:r>
            <a:r>
              <a:rPr sz="2400" b="1" i="1" spc="-105" dirty="0">
                <a:latin typeface="Arial"/>
                <a:cs typeface="Arial"/>
              </a:rPr>
              <a:t> </a:t>
            </a:r>
            <a:r>
              <a:rPr sz="2400" b="1" i="1" dirty="0">
                <a:latin typeface="Arial"/>
                <a:cs typeface="Arial"/>
              </a:rPr>
              <a:t>a</a:t>
            </a:r>
            <a:r>
              <a:rPr sz="2400" b="1" i="1" spc="-50" dirty="0">
                <a:latin typeface="Arial"/>
                <a:cs typeface="Arial"/>
              </a:rPr>
              <a:t> </a:t>
            </a:r>
            <a:r>
              <a:rPr sz="2400" b="1" i="1" dirty="0">
                <a:latin typeface="Arial"/>
                <a:cs typeface="Arial"/>
              </a:rPr>
              <a:t>specific</a:t>
            </a:r>
            <a:r>
              <a:rPr sz="2400" b="1" i="1" spc="-45" dirty="0">
                <a:latin typeface="Arial"/>
                <a:cs typeface="Arial"/>
              </a:rPr>
              <a:t> </a:t>
            </a:r>
            <a:r>
              <a:rPr sz="2400" b="1" i="1" dirty="0">
                <a:latin typeface="Arial"/>
                <a:cs typeface="Arial"/>
              </a:rPr>
              <a:t>question</a:t>
            </a:r>
            <a:r>
              <a:rPr sz="2400" b="1" i="1" spc="-100" dirty="0">
                <a:latin typeface="Arial"/>
                <a:cs typeface="Arial"/>
              </a:rPr>
              <a:t> </a:t>
            </a:r>
            <a:r>
              <a:rPr sz="2400" b="1" i="1" spc="-25" dirty="0">
                <a:latin typeface="Arial"/>
                <a:cs typeface="Arial"/>
              </a:rPr>
              <a:t>on</a:t>
            </a:r>
            <a:endParaRPr sz="2400">
              <a:latin typeface="Arial"/>
              <a:cs typeface="Arial"/>
            </a:endParaRPr>
          </a:p>
          <a:p>
            <a:pPr marL="287020" algn="just">
              <a:lnSpc>
                <a:spcPts val="2755"/>
              </a:lnSpc>
            </a:pPr>
            <a:r>
              <a:rPr sz="2400" b="1" i="1" dirty="0">
                <a:latin typeface="Arial"/>
                <a:cs typeface="Arial"/>
              </a:rPr>
              <a:t>SMX</a:t>
            </a:r>
            <a:r>
              <a:rPr sz="2400" b="1" i="1" spc="-45" dirty="0">
                <a:latin typeface="Arial"/>
                <a:cs typeface="Arial"/>
              </a:rPr>
              <a:t> </a:t>
            </a:r>
            <a:r>
              <a:rPr sz="2400" b="1" i="1" spc="-10" dirty="0">
                <a:latin typeface="Arial"/>
                <a:cs typeface="Arial"/>
              </a:rPr>
              <a:t>functionality?</a:t>
            </a:r>
            <a:endParaRPr sz="2400">
              <a:latin typeface="Arial"/>
              <a:cs typeface="Arial"/>
            </a:endParaRPr>
          </a:p>
          <a:p>
            <a:pPr marL="12700" marR="247650" algn="just">
              <a:lnSpc>
                <a:spcPct val="90000"/>
              </a:lnSpc>
              <a:spcBef>
                <a:spcPts val="1015"/>
              </a:spcBef>
            </a:pPr>
            <a:r>
              <a:rPr sz="2400" dirty="0">
                <a:latin typeface="Arial"/>
                <a:cs typeface="Arial"/>
              </a:rPr>
              <a:t>Check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out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4"/>
              </a:rPr>
              <a:t>ShopperMX</a:t>
            </a:r>
            <a:r>
              <a:rPr sz="2400" u="sng" spc="-5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4"/>
              </a:rPr>
              <a:t> </a:t>
            </a:r>
            <a:r>
              <a:rPr sz="2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4"/>
              </a:rPr>
              <a:t>Support</a:t>
            </a:r>
            <a:r>
              <a:rPr sz="2400" spc="30" dirty="0">
                <a:solidFill>
                  <a:srgbClr val="009CE2"/>
                </a:solidFill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for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library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help </a:t>
            </a:r>
            <a:r>
              <a:rPr sz="2400" dirty="0">
                <a:latin typeface="Arial"/>
                <a:cs typeface="Arial"/>
              </a:rPr>
              <a:t>content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articles.</a:t>
            </a:r>
            <a:r>
              <a:rPr sz="2400" spc="-110" dirty="0">
                <a:latin typeface="Arial"/>
                <a:cs typeface="Arial"/>
              </a:rPr>
              <a:t> </a:t>
            </a:r>
            <a:r>
              <a:rPr sz="2400" spc="-45" dirty="0">
                <a:latin typeface="Arial"/>
                <a:cs typeface="Arial"/>
              </a:rPr>
              <a:t>You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can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also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click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Support </a:t>
            </a:r>
            <a:r>
              <a:rPr sz="2400" dirty="0">
                <a:latin typeface="Arial"/>
                <a:cs typeface="Arial"/>
              </a:rPr>
              <a:t>button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from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home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screen.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3375" y="361950"/>
              <a:ext cx="390525" cy="3905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06200" y="6181725"/>
              <a:ext cx="390525" cy="381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60094" y="697483"/>
            <a:ext cx="8255000" cy="1939289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12700" marR="5080">
              <a:lnSpc>
                <a:spcPts val="7140"/>
              </a:lnSpc>
              <a:spcBef>
                <a:spcPts val="985"/>
              </a:spcBef>
            </a:pPr>
            <a:r>
              <a:rPr sz="6600" b="0" spc="375" dirty="0">
                <a:solidFill>
                  <a:srgbClr val="FFFFFF"/>
                </a:solidFill>
                <a:latin typeface="Times New Roman"/>
                <a:cs typeface="Times New Roman"/>
              </a:rPr>
              <a:t>Creating</a:t>
            </a:r>
            <a:r>
              <a:rPr sz="6600" b="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6600" b="0" spc="355" dirty="0">
                <a:solidFill>
                  <a:srgbClr val="FFFFFF"/>
                </a:solidFill>
                <a:latin typeface="Times New Roman"/>
                <a:cs typeface="Times New Roman"/>
              </a:rPr>
              <a:t>&amp;</a:t>
            </a:r>
            <a:r>
              <a:rPr sz="6600" b="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6600" b="0" spc="395" dirty="0">
                <a:solidFill>
                  <a:srgbClr val="FFFFFF"/>
                </a:solidFill>
                <a:latin typeface="Times New Roman"/>
                <a:cs typeface="Times New Roman"/>
              </a:rPr>
              <a:t>Importing </a:t>
            </a:r>
            <a:r>
              <a:rPr sz="6600" b="0" spc="415" dirty="0">
                <a:solidFill>
                  <a:srgbClr val="FFFFFF"/>
                </a:solidFill>
                <a:latin typeface="Times New Roman"/>
                <a:cs typeface="Times New Roman"/>
              </a:rPr>
              <a:t>Content</a:t>
            </a:r>
            <a:endParaRPr sz="6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  <p:sp>
        <p:nvSpPr>
          <p:cNvPr id="7" name="object 7"/>
          <p:cNvSpPr txBox="1"/>
          <p:nvPr/>
        </p:nvSpPr>
        <p:spPr>
          <a:xfrm>
            <a:off x="1261744" y="2685076"/>
            <a:ext cx="4085590" cy="391795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1131570">
              <a:lnSpc>
                <a:spcPct val="142400"/>
              </a:lnSpc>
              <a:spcBef>
                <a:spcPts val="60"/>
              </a:spcBef>
            </a:pPr>
            <a:r>
              <a:rPr sz="2000" spc="125" dirty="0">
                <a:solidFill>
                  <a:srgbClr val="FFFFFF"/>
                </a:solidFill>
                <a:latin typeface="Times New Roman"/>
                <a:cs typeface="Times New Roman"/>
              </a:rPr>
              <a:t>Importing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5" dirty="0">
                <a:solidFill>
                  <a:srgbClr val="FFFFFF"/>
                </a:solidFill>
                <a:latin typeface="Times New Roman"/>
                <a:cs typeface="Times New Roman"/>
              </a:rPr>
              <a:t>Planogram </a:t>
            </a:r>
            <a:r>
              <a:rPr sz="2000" spc="80" dirty="0">
                <a:solidFill>
                  <a:srgbClr val="FFFFFF"/>
                </a:solidFill>
                <a:latin typeface="Times New Roman"/>
                <a:cs typeface="Times New Roman"/>
              </a:rPr>
              <a:t>Manual</a:t>
            </a:r>
            <a:r>
              <a:rPr sz="200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Times New Roman"/>
                <a:cs typeface="Times New Roman"/>
              </a:rPr>
              <a:t>Planogram</a:t>
            </a:r>
            <a:r>
              <a:rPr sz="2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Times New Roman"/>
                <a:cs typeface="Times New Roman"/>
              </a:rPr>
              <a:t>Builds </a:t>
            </a:r>
            <a:r>
              <a:rPr sz="2000" spc="110" dirty="0">
                <a:solidFill>
                  <a:srgbClr val="FFFFFF"/>
                </a:solidFill>
                <a:latin typeface="Times New Roman"/>
                <a:cs typeface="Times New Roman"/>
              </a:rPr>
              <a:t>Creating</a:t>
            </a:r>
            <a:r>
              <a:rPr sz="20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Times New Roman"/>
                <a:cs typeface="Times New Roman"/>
              </a:rPr>
              <a:t>Display</a:t>
            </a:r>
            <a:endParaRPr sz="2000">
              <a:latin typeface="Times New Roman"/>
              <a:cs typeface="Times New Roman"/>
            </a:endParaRPr>
          </a:p>
          <a:p>
            <a:pPr marL="12700" marR="741045">
              <a:lnSpc>
                <a:spcPct val="140800"/>
              </a:lnSpc>
            </a:pPr>
            <a:r>
              <a:rPr sz="2000" spc="85" dirty="0">
                <a:solidFill>
                  <a:srgbClr val="FFFFFF"/>
                </a:solidFill>
                <a:latin typeface="Times New Roman"/>
                <a:cs typeface="Times New Roman"/>
              </a:rPr>
              <a:t>Working</a:t>
            </a:r>
            <a:r>
              <a:rPr sz="20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20" dirty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000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3D</a:t>
            </a:r>
            <a:r>
              <a:rPr sz="20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Asset</a:t>
            </a:r>
            <a:r>
              <a:rPr sz="20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Builders </a:t>
            </a:r>
            <a:r>
              <a:rPr sz="2000" spc="70" dirty="0">
                <a:solidFill>
                  <a:srgbClr val="FFFFFF"/>
                </a:solidFill>
                <a:latin typeface="Times New Roman"/>
                <a:cs typeface="Times New Roman"/>
              </a:rPr>
              <a:t>Adding</a:t>
            </a:r>
            <a:r>
              <a:rPr sz="20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Times New Roman"/>
                <a:cs typeface="Times New Roman"/>
              </a:rPr>
              <a:t>&amp;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Times New Roman"/>
                <a:cs typeface="Times New Roman"/>
              </a:rPr>
              <a:t>Editing</a:t>
            </a:r>
            <a:r>
              <a:rPr sz="20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Times New Roman"/>
                <a:cs typeface="Times New Roman"/>
              </a:rPr>
              <a:t>Shelves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sz="2000" spc="70" dirty="0">
                <a:solidFill>
                  <a:srgbClr val="FFFFFF"/>
                </a:solidFill>
                <a:latin typeface="Times New Roman"/>
                <a:cs typeface="Times New Roman"/>
              </a:rPr>
              <a:t>Adding</a:t>
            </a:r>
            <a:r>
              <a:rPr sz="20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30" dirty="0">
                <a:solidFill>
                  <a:srgbClr val="FFFFFF"/>
                </a:solidFill>
                <a:latin typeface="Times New Roman"/>
                <a:cs typeface="Times New Roman"/>
              </a:rPr>
              <a:t>Products</a:t>
            </a:r>
            <a:r>
              <a:rPr sz="2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000" spc="50" dirty="0">
                <a:solidFill>
                  <a:srgbClr val="FFFFFF"/>
                </a:solidFill>
                <a:latin typeface="Times New Roman"/>
                <a:cs typeface="Times New Roman"/>
              </a:rPr>
              <a:t> Shelves</a:t>
            </a:r>
            <a:endParaRPr sz="2000">
              <a:latin typeface="Times New Roman"/>
              <a:cs typeface="Times New Roman"/>
            </a:endParaRPr>
          </a:p>
          <a:p>
            <a:pPr marL="12700" marR="5080">
              <a:lnSpc>
                <a:spcPct val="140800"/>
              </a:lnSpc>
            </a:pPr>
            <a:r>
              <a:rPr sz="2000" spc="70" dirty="0">
                <a:solidFill>
                  <a:srgbClr val="FFFFFF"/>
                </a:solidFill>
                <a:latin typeface="Times New Roman"/>
                <a:cs typeface="Times New Roman"/>
              </a:rPr>
              <a:t>Adding</a:t>
            </a:r>
            <a:r>
              <a:rPr sz="20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Signage</a:t>
            </a: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50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POGs</a:t>
            </a:r>
            <a:r>
              <a:rPr sz="20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Times New Roman"/>
                <a:cs typeface="Times New Roman"/>
              </a:rPr>
              <a:t>&amp;</a:t>
            </a: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Times New Roman"/>
                <a:cs typeface="Times New Roman"/>
              </a:rPr>
              <a:t>Displays </a:t>
            </a:r>
            <a:r>
              <a:rPr sz="2000" spc="120" dirty="0">
                <a:solidFill>
                  <a:srgbClr val="FFFFFF"/>
                </a:solidFill>
                <a:latin typeface="Times New Roman"/>
                <a:cs typeface="Times New Roman"/>
              </a:rPr>
              <a:t>Products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sz="2000" spc="100" dirty="0">
                <a:solidFill>
                  <a:srgbClr val="FFFFFF"/>
                </a:solidFill>
                <a:latin typeface="Times New Roman"/>
                <a:cs typeface="Times New Roman"/>
              </a:rPr>
              <a:t>Refresh</a:t>
            </a:r>
            <a:r>
              <a:rPr sz="20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10" dirty="0">
                <a:solidFill>
                  <a:srgbClr val="FFFFFF"/>
                </a:solidFill>
                <a:latin typeface="Times New Roman"/>
                <a:cs typeface="Times New Roman"/>
              </a:rPr>
              <a:t>Planograms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65150">
              <a:lnSpc>
                <a:spcPct val="100000"/>
              </a:lnSpc>
              <a:spcBef>
                <a:spcPts val="105"/>
              </a:spcBef>
            </a:pPr>
            <a:r>
              <a:rPr sz="6000" dirty="0"/>
              <a:t>Importing</a:t>
            </a:r>
            <a:r>
              <a:rPr sz="6000" spc="-40" dirty="0"/>
              <a:t> </a:t>
            </a:r>
            <a:r>
              <a:rPr sz="6000" dirty="0"/>
              <a:t>a</a:t>
            </a:r>
            <a:r>
              <a:rPr sz="6000" spc="10" dirty="0"/>
              <a:t> </a:t>
            </a:r>
            <a:r>
              <a:rPr sz="6000" spc="-10" dirty="0"/>
              <a:t>Planogram</a:t>
            </a:r>
            <a:endParaRPr sz="600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3055620" y="3887152"/>
            <a:ext cx="606679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Using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.PSA</a:t>
            </a:r>
            <a:r>
              <a:rPr sz="2400" spc="-1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files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(only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accepted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POG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format)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19913" y="1693775"/>
            <a:ext cx="4192904" cy="1363980"/>
            <a:chOff x="6419913" y="1693775"/>
            <a:chExt cx="4192904" cy="13639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65617" y="1693775"/>
              <a:ext cx="4146909" cy="12072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34201" y="1928876"/>
              <a:ext cx="2219325" cy="1114425"/>
            </a:xfrm>
            <a:custGeom>
              <a:avLst/>
              <a:gdLst/>
              <a:ahLst/>
              <a:cxnLst/>
              <a:rect l="l" t="t" r="r" b="b"/>
              <a:pathLst>
                <a:path w="2219325" h="1114425">
                  <a:moveTo>
                    <a:pt x="1181100" y="457200"/>
                  </a:moveTo>
                  <a:lnTo>
                    <a:pt x="2219325" y="457200"/>
                  </a:lnTo>
                  <a:lnTo>
                    <a:pt x="2219325" y="0"/>
                  </a:lnTo>
                  <a:lnTo>
                    <a:pt x="1181100" y="0"/>
                  </a:lnTo>
                  <a:lnTo>
                    <a:pt x="1181100" y="457200"/>
                  </a:lnTo>
                  <a:close/>
                </a:path>
                <a:path w="2219325" h="1114425">
                  <a:moveTo>
                    <a:pt x="0" y="1114425"/>
                  </a:moveTo>
                  <a:lnTo>
                    <a:pt x="590550" y="1114425"/>
                  </a:lnTo>
                  <a:lnTo>
                    <a:pt x="590550" y="647700"/>
                  </a:lnTo>
                  <a:lnTo>
                    <a:pt x="0" y="647700"/>
                  </a:lnTo>
                  <a:lnTo>
                    <a:pt x="0" y="1114425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Importing</a:t>
            </a:r>
            <a:r>
              <a:rPr sz="3200" spc="-80" dirty="0"/>
              <a:t> </a:t>
            </a:r>
            <a:r>
              <a:rPr sz="3200" dirty="0"/>
              <a:t>a</a:t>
            </a:r>
            <a:r>
              <a:rPr sz="3200" spc="20" dirty="0"/>
              <a:t> </a:t>
            </a:r>
            <a:r>
              <a:rPr sz="3200" spc="-10" dirty="0"/>
              <a:t>Planogram</a:t>
            </a:r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700722" y="1715898"/>
            <a:ext cx="5363210" cy="64770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550"/>
              </a:spcBef>
              <a:buClr>
                <a:srgbClr val="4FC3F7"/>
              </a:buClr>
              <a:buChar char="•"/>
              <a:tabLst>
                <a:tab pos="354965" algn="l"/>
              </a:tabLst>
            </a:pPr>
            <a:r>
              <a:rPr sz="1800" dirty="0">
                <a:latin typeface="Arial"/>
                <a:cs typeface="Arial"/>
              </a:rPr>
              <a:t>Under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Project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Assets,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select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Planograms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tab</a:t>
            </a:r>
            <a:endParaRPr sz="1800">
              <a:latin typeface="Arial"/>
              <a:cs typeface="Arial"/>
            </a:endParaRPr>
          </a:p>
          <a:p>
            <a:pPr marL="629920" lvl="1" indent="-228600">
              <a:lnSpc>
                <a:spcPct val="100000"/>
              </a:lnSpc>
              <a:spcBef>
                <a:spcPts val="420"/>
              </a:spcBef>
              <a:buClr>
                <a:srgbClr val="4FC3F7"/>
              </a:buClr>
              <a:buSzPct val="77419"/>
              <a:buFont typeface="Wingdings"/>
              <a:buChar char=""/>
              <a:tabLst>
                <a:tab pos="629920" algn="l"/>
              </a:tabLst>
            </a:pPr>
            <a:r>
              <a:rPr sz="1550" dirty="0">
                <a:latin typeface="Arial"/>
                <a:cs typeface="Arial"/>
              </a:rPr>
              <a:t>Select,</a:t>
            </a:r>
            <a:r>
              <a:rPr sz="1550" spc="125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Import</a:t>
            </a:r>
            <a:endParaRPr sz="15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0722" y="3177757"/>
            <a:ext cx="9545320" cy="91249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459"/>
              </a:spcBef>
              <a:buClr>
                <a:srgbClr val="4FC3F7"/>
              </a:buClr>
              <a:buChar char="•"/>
              <a:tabLst>
                <a:tab pos="354965" algn="l"/>
              </a:tabLst>
            </a:pPr>
            <a:r>
              <a:rPr sz="1800" dirty="0">
                <a:latin typeface="Arial"/>
                <a:cs typeface="Arial"/>
              </a:rPr>
              <a:t>On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next</a:t>
            </a:r>
            <a:r>
              <a:rPr sz="1800" spc="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screen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drag and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drop the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.PSA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file into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 blue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box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click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Select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Files(.psa)</a:t>
            </a:r>
            <a:endParaRPr sz="1800">
              <a:latin typeface="Arial"/>
              <a:cs typeface="Arial"/>
            </a:endParaRPr>
          </a:p>
          <a:p>
            <a:pPr marL="629920" lvl="1" indent="-228600">
              <a:lnSpc>
                <a:spcPct val="100000"/>
              </a:lnSpc>
              <a:spcBef>
                <a:spcPts val="340"/>
              </a:spcBef>
              <a:buClr>
                <a:srgbClr val="4FC3F7"/>
              </a:buClr>
              <a:buSzPct val="77419"/>
              <a:buFont typeface="Wingdings"/>
              <a:buChar char=""/>
              <a:tabLst>
                <a:tab pos="629920" algn="l"/>
              </a:tabLst>
            </a:pPr>
            <a:r>
              <a:rPr sz="1550" dirty="0">
                <a:latin typeface="Arial"/>
                <a:cs typeface="Arial"/>
              </a:rPr>
              <a:t>You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can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upload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multiple files</a:t>
            </a:r>
            <a:r>
              <a:rPr sz="1550" spc="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at</a:t>
            </a:r>
            <a:r>
              <a:rPr sz="1550" spc="6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once!</a:t>
            </a:r>
            <a:endParaRPr sz="1550">
              <a:latin typeface="Arial"/>
              <a:cs typeface="Arial"/>
            </a:endParaRPr>
          </a:p>
          <a:p>
            <a:pPr marL="629920" lvl="1" indent="-228600">
              <a:lnSpc>
                <a:spcPct val="100000"/>
              </a:lnSpc>
              <a:spcBef>
                <a:spcPts val="395"/>
              </a:spcBef>
              <a:buClr>
                <a:srgbClr val="4FC3F7"/>
              </a:buClr>
              <a:buSzPct val="77419"/>
              <a:buFont typeface="Wingdings"/>
              <a:buChar char=""/>
              <a:tabLst>
                <a:tab pos="629920" algn="l"/>
              </a:tabLst>
            </a:pPr>
            <a:r>
              <a:rPr sz="1550" dirty="0">
                <a:latin typeface="Arial"/>
                <a:cs typeface="Arial"/>
              </a:rPr>
              <a:t>.PSA</a:t>
            </a:r>
            <a:r>
              <a:rPr sz="1550" spc="-4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files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are</a:t>
            </a:r>
            <a:r>
              <a:rPr sz="1550" spc="6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only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file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types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accepted.</a:t>
            </a:r>
            <a:endParaRPr sz="155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26427" y="4276724"/>
            <a:ext cx="10518140" cy="2397760"/>
            <a:chOff x="426427" y="4276724"/>
            <a:chExt cx="10518140" cy="239776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4375" y="4276724"/>
              <a:ext cx="10229850" cy="239774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26427" y="5211952"/>
              <a:ext cx="812800" cy="462280"/>
            </a:xfrm>
            <a:custGeom>
              <a:avLst/>
              <a:gdLst/>
              <a:ahLst/>
              <a:cxnLst/>
              <a:rect l="l" t="t" r="r" b="b"/>
              <a:pathLst>
                <a:path w="812800" h="462279">
                  <a:moveTo>
                    <a:pt x="730676" y="432512"/>
                  </a:moveTo>
                  <a:lnTo>
                    <a:pt x="716762" y="457466"/>
                  </a:lnTo>
                  <a:lnTo>
                    <a:pt x="812507" y="461797"/>
                  </a:lnTo>
                  <a:lnTo>
                    <a:pt x="797284" y="439470"/>
                  </a:lnTo>
                  <a:lnTo>
                    <a:pt x="743153" y="439470"/>
                  </a:lnTo>
                  <a:lnTo>
                    <a:pt x="730676" y="432512"/>
                  </a:lnTo>
                  <a:close/>
                </a:path>
                <a:path w="812800" h="462279">
                  <a:moveTo>
                    <a:pt x="744593" y="407554"/>
                  </a:moveTo>
                  <a:lnTo>
                    <a:pt x="730676" y="432512"/>
                  </a:lnTo>
                  <a:lnTo>
                    <a:pt x="743153" y="439470"/>
                  </a:lnTo>
                  <a:lnTo>
                    <a:pt x="757072" y="414515"/>
                  </a:lnTo>
                  <a:lnTo>
                    <a:pt x="744593" y="407554"/>
                  </a:lnTo>
                  <a:close/>
                </a:path>
                <a:path w="812800" h="462279">
                  <a:moveTo>
                    <a:pt x="758507" y="382600"/>
                  </a:moveTo>
                  <a:lnTo>
                    <a:pt x="744593" y="407554"/>
                  </a:lnTo>
                  <a:lnTo>
                    <a:pt x="757072" y="414515"/>
                  </a:lnTo>
                  <a:lnTo>
                    <a:pt x="743153" y="439470"/>
                  </a:lnTo>
                  <a:lnTo>
                    <a:pt x="797284" y="439470"/>
                  </a:lnTo>
                  <a:lnTo>
                    <a:pt x="758507" y="382600"/>
                  </a:lnTo>
                  <a:close/>
                </a:path>
                <a:path w="812800" h="462279">
                  <a:moveTo>
                    <a:pt x="13919" y="0"/>
                  </a:moveTo>
                  <a:lnTo>
                    <a:pt x="0" y="25019"/>
                  </a:lnTo>
                  <a:lnTo>
                    <a:pt x="730676" y="432512"/>
                  </a:lnTo>
                  <a:lnTo>
                    <a:pt x="744593" y="407554"/>
                  </a:lnTo>
                  <a:lnTo>
                    <a:pt x="1391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14</a:t>
            </a:fld>
            <a:endParaRPr spc="-2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Importing</a:t>
            </a:r>
            <a:r>
              <a:rPr sz="3200" spc="-80" dirty="0"/>
              <a:t> </a:t>
            </a:r>
            <a:r>
              <a:rPr sz="3200" dirty="0"/>
              <a:t>a</a:t>
            </a:r>
            <a:r>
              <a:rPr sz="3200" spc="20" dirty="0"/>
              <a:t> </a:t>
            </a:r>
            <a:r>
              <a:rPr sz="3200" spc="-10" dirty="0"/>
              <a:t>Planogram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997267" y="1087691"/>
            <a:ext cx="92881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1800" dirty="0">
                <a:latin typeface="Arial"/>
                <a:cs typeface="Arial"/>
              </a:rPr>
              <a:t>Once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loading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bar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turns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green,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check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mark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will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appear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that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says</a:t>
            </a:r>
            <a:r>
              <a:rPr sz="1800" spc="40" dirty="0"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D050"/>
                </a:solidFill>
                <a:latin typeface="Arial"/>
                <a:cs typeface="Arial"/>
              </a:rPr>
              <a:t>Ready</a:t>
            </a:r>
            <a:r>
              <a:rPr sz="1800" b="1" spc="-5" dirty="0">
                <a:solidFill>
                  <a:srgbClr val="92D05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D050"/>
                </a:solidFill>
                <a:latin typeface="Arial"/>
                <a:cs typeface="Arial"/>
              </a:rPr>
              <a:t>for</a:t>
            </a:r>
            <a:r>
              <a:rPr sz="1800" b="1" spc="-5" dirty="0">
                <a:solidFill>
                  <a:srgbClr val="92D05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92D050"/>
                </a:solidFill>
                <a:latin typeface="Arial"/>
                <a:cs typeface="Arial"/>
              </a:rPr>
              <a:t>Import.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7267" y="5131752"/>
            <a:ext cx="8489315" cy="920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1800" dirty="0">
                <a:latin typeface="Arial"/>
                <a:cs typeface="Arial"/>
              </a:rPr>
              <a:t>Select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Continue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at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top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right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screen.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55"/>
              </a:spcBef>
              <a:buClr>
                <a:srgbClr val="4FC3F7"/>
              </a:buClr>
              <a:buFont typeface="Arial"/>
              <a:buChar char="•"/>
            </a:pP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1800" spc="-90" dirty="0">
                <a:latin typeface="Arial"/>
                <a:cs typeface="Arial"/>
              </a:rPr>
              <a:t>To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cancel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import,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can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select </a:t>
            </a:r>
            <a:r>
              <a:rPr sz="1800" b="1" dirty="0">
                <a:latin typeface="Arial"/>
                <a:cs typeface="Arial"/>
              </a:rPr>
              <a:t>Cancel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Import,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at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top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right,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any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time.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62025" y="1514538"/>
            <a:ext cx="10277475" cy="3429000"/>
            <a:chOff x="962025" y="1514538"/>
            <a:chExt cx="10277475" cy="34290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2025" y="1628774"/>
              <a:ext cx="10277475" cy="291921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900676" y="1528825"/>
              <a:ext cx="5562600" cy="3114675"/>
            </a:xfrm>
            <a:custGeom>
              <a:avLst/>
              <a:gdLst/>
              <a:ahLst/>
              <a:cxnLst/>
              <a:rect l="l" t="t" r="r" b="b"/>
              <a:pathLst>
                <a:path w="5562600" h="3114675">
                  <a:moveTo>
                    <a:pt x="4610100" y="400050"/>
                  </a:moveTo>
                  <a:lnTo>
                    <a:pt x="5562600" y="400050"/>
                  </a:lnTo>
                  <a:lnTo>
                    <a:pt x="5562600" y="0"/>
                  </a:lnTo>
                  <a:lnTo>
                    <a:pt x="4610100" y="0"/>
                  </a:lnTo>
                  <a:lnTo>
                    <a:pt x="4610100" y="400050"/>
                  </a:lnTo>
                  <a:close/>
                </a:path>
                <a:path w="5562600" h="3114675">
                  <a:moveTo>
                    <a:pt x="0" y="3114675"/>
                  </a:moveTo>
                  <a:lnTo>
                    <a:pt x="800100" y="3114675"/>
                  </a:lnTo>
                  <a:lnTo>
                    <a:pt x="800100" y="2714625"/>
                  </a:lnTo>
                  <a:lnTo>
                    <a:pt x="0" y="2714625"/>
                  </a:lnTo>
                  <a:lnTo>
                    <a:pt x="0" y="3114675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991475" y="3428999"/>
              <a:ext cx="3248025" cy="1514475"/>
            </a:xfrm>
            <a:custGeom>
              <a:avLst/>
              <a:gdLst/>
              <a:ahLst/>
              <a:cxnLst/>
              <a:rect l="l" t="t" r="r" b="b"/>
              <a:pathLst>
                <a:path w="3248025" h="1514475">
                  <a:moveTo>
                    <a:pt x="2995549" y="0"/>
                  </a:moveTo>
                  <a:lnTo>
                    <a:pt x="252475" y="0"/>
                  </a:lnTo>
                  <a:lnTo>
                    <a:pt x="207091" y="4067"/>
                  </a:lnTo>
                  <a:lnTo>
                    <a:pt x="164375" y="15794"/>
                  </a:lnTo>
                  <a:lnTo>
                    <a:pt x="125043" y="34468"/>
                  </a:lnTo>
                  <a:lnTo>
                    <a:pt x="89805" y="59376"/>
                  </a:lnTo>
                  <a:lnTo>
                    <a:pt x="59376" y="89805"/>
                  </a:lnTo>
                  <a:lnTo>
                    <a:pt x="34468" y="125043"/>
                  </a:lnTo>
                  <a:lnTo>
                    <a:pt x="15794" y="164375"/>
                  </a:lnTo>
                  <a:lnTo>
                    <a:pt x="4067" y="207091"/>
                  </a:lnTo>
                  <a:lnTo>
                    <a:pt x="0" y="252475"/>
                  </a:lnTo>
                  <a:lnTo>
                    <a:pt x="0" y="1261999"/>
                  </a:lnTo>
                  <a:lnTo>
                    <a:pt x="4067" y="1307383"/>
                  </a:lnTo>
                  <a:lnTo>
                    <a:pt x="15794" y="1350099"/>
                  </a:lnTo>
                  <a:lnTo>
                    <a:pt x="34468" y="1389431"/>
                  </a:lnTo>
                  <a:lnTo>
                    <a:pt x="59376" y="1424669"/>
                  </a:lnTo>
                  <a:lnTo>
                    <a:pt x="89805" y="1455098"/>
                  </a:lnTo>
                  <a:lnTo>
                    <a:pt x="125043" y="1480006"/>
                  </a:lnTo>
                  <a:lnTo>
                    <a:pt x="164375" y="1498680"/>
                  </a:lnTo>
                  <a:lnTo>
                    <a:pt x="207091" y="1510407"/>
                  </a:lnTo>
                  <a:lnTo>
                    <a:pt x="252475" y="1514475"/>
                  </a:lnTo>
                  <a:lnTo>
                    <a:pt x="2995549" y="1514475"/>
                  </a:lnTo>
                  <a:lnTo>
                    <a:pt x="3040933" y="1510407"/>
                  </a:lnTo>
                  <a:lnTo>
                    <a:pt x="3083649" y="1498680"/>
                  </a:lnTo>
                  <a:lnTo>
                    <a:pt x="3122981" y="1480006"/>
                  </a:lnTo>
                  <a:lnTo>
                    <a:pt x="3158219" y="1455098"/>
                  </a:lnTo>
                  <a:lnTo>
                    <a:pt x="3188648" y="1424669"/>
                  </a:lnTo>
                  <a:lnTo>
                    <a:pt x="3213556" y="1389431"/>
                  </a:lnTo>
                  <a:lnTo>
                    <a:pt x="3232230" y="1350099"/>
                  </a:lnTo>
                  <a:lnTo>
                    <a:pt x="3243957" y="1307383"/>
                  </a:lnTo>
                  <a:lnTo>
                    <a:pt x="3248025" y="1261999"/>
                  </a:lnTo>
                  <a:lnTo>
                    <a:pt x="3248025" y="252475"/>
                  </a:lnTo>
                  <a:lnTo>
                    <a:pt x="3243957" y="207091"/>
                  </a:lnTo>
                  <a:lnTo>
                    <a:pt x="3232230" y="164375"/>
                  </a:lnTo>
                  <a:lnTo>
                    <a:pt x="3213556" y="125043"/>
                  </a:lnTo>
                  <a:lnTo>
                    <a:pt x="3188648" y="89805"/>
                  </a:lnTo>
                  <a:lnTo>
                    <a:pt x="3158219" y="59376"/>
                  </a:lnTo>
                  <a:lnTo>
                    <a:pt x="3122981" y="34468"/>
                  </a:lnTo>
                  <a:lnTo>
                    <a:pt x="3083649" y="15794"/>
                  </a:lnTo>
                  <a:lnTo>
                    <a:pt x="3040933" y="4067"/>
                  </a:lnTo>
                  <a:lnTo>
                    <a:pt x="2995549" y="0"/>
                  </a:lnTo>
                  <a:close/>
                </a:path>
              </a:pathLst>
            </a:custGeom>
            <a:solidFill>
              <a:srgbClr val="4FC3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8203565" y="3849306"/>
            <a:ext cx="2838450" cy="67246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 indent="31750" algn="just">
              <a:lnSpc>
                <a:spcPct val="100600"/>
              </a:lnSpc>
              <a:spcBef>
                <a:spcPts val="114"/>
              </a:spcBef>
            </a:pPr>
            <a:r>
              <a:rPr sz="1400" spc="-55" dirty="0">
                <a:latin typeface="Arial"/>
                <a:cs typeface="Arial"/>
              </a:rPr>
              <a:t>To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maintain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current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product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data </a:t>
            </a:r>
            <a:r>
              <a:rPr sz="1400" spc="-25" dirty="0">
                <a:latin typeface="Arial"/>
                <a:cs typeface="Arial"/>
              </a:rPr>
              <a:t>or </a:t>
            </a:r>
            <a:r>
              <a:rPr sz="1400" dirty="0">
                <a:latin typeface="Arial"/>
                <a:cs typeface="Arial"/>
              </a:rPr>
              <a:t>overwrite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existing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product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data </a:t>
            </a:r>
            <a:r>
              <a:rPr sz="1400" spc="-20" dirty="0">
                <a:latin typeface="Arial"/>
                <a:cs typeface="Arial"/>
              </a:rPr>
              <a:t>with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.PSA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info,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click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Import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options</a:t>
            </a:r>
            <a:r>
              <a:rPr sz="1400" spc="-10" dirty="0"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10301" y="4351273"/>
            <a:ext cx="2260600" cy="85725"/>
          </a:xfrm>
          <a:custGeom>
            <a:avLst/>
            <a:gdLst/>
            <a:ahLst/>
            <a:cxnLst/>
            <a:rect l="l" t="t" r="r" b="b"/>
            <a:pathLst>
              <a:path w="2260600" h="85725">
                <a:moveTo>
                  <a:pt x="85089" y="0"/>
                </a:moveTo>
                <a:lnTo>
                  <a:pt x="0" y="43942"/>
                </a:lnTo>
                <a:lnTo>
                  <a:pt x="86233" y="85725"/>
                </a:lnTo>
                <a:lnTo>
                  <a:pt x="85853" y="57276"/>
                </a:lnTo>
                <a:lnTo>
                  <a:pt x="71500" y="57276"/>
                </a:lnTo>
                <a:lnTo>
                  <a:pt x="71382" y="43942"/>
                </a:lnTo>
                <a:lnTo>
                  <a:pt x="71260" y="30225"/>
                </a:lnTo>
                <a:lnTo>
                  <a:pt x="71247" y="28701"/>
                </a:lnTo>
                <a:lnTo>
                  <a:pt x="85470" y="28526"/>
                </a:lnTo>
                <a:lnTo>
                  <a:pt x="85112" y="1650"/>
                </a:lnTo>
                <a:lnTo>
                  <a:pt x="85089" y="0"/>
                </a:lnTo>
                <a:close/>
              </a:path>
              <a:path w="2260600" h="85725">
                <a:moveTo>
                  <a:pt x="85470" y="28526"/>
                </a:moveTo>
                <a:lnTo>
                  <a:pt x="71247" y="28701"/>
                </a:lnTo>
                <a:lnTo>
                  <a:pt x="71260" y="30225"/>
                </a:lnTo>
                <a:lnTo>
                  <a:pt x="71382" y="43942"/>
                </a:lnTo>
                <a:lnTo>
                  <a:pt x="71500" y="57276"/>
                </a:lnTo>
                <a:lnTo>
                  <a:pt x="85851" y="57099"/>
                </a:lnTo>
                <a:lnTo>
                  <a:pt x="85493" y="30225"/>
                </a:lnTo>
                <a:lnTo>
                  <a:pt x="85470" y="28526"/>
                </a:lnTo>
                <a:close/>
              </a:path>
              <a:path w="2260600" h="85725">
                <a:moveTo>
                  <a:pt x="85851" y="57099"/>
                </a:moveTo>
                <a:lnTo>
                  <a:pt x="71500" y="57276"/>
                </a:lnTo>
                <a:lnTo>
                  <a:pt x="85853" y="57276"/>
                </a:lnTo>
                <a:lnTo>
                  <a:pt x="85851" y="57099"/>
                </a:lnTo>
                <a:close/>
              </a:path>
              <a:path w="2260600" h="85725">
                <a:moveTo>
                  <a:pt x="2260092" y="1650"/>
                </a:moveTo>
                <a:lnTo>
                  <a:pt x="85470" y="28526"/>
                </a:lnTo>
                <a:lnTo>
                  <a:pt x="85851" y="57099"/>
                </a:lnTo>
                <a:lnTo>
                  <a:pt x="2260473" y="30225"/>
                </a:lnTo>
                <a:lnTo>
                  <a:pt x="2260092" y="165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15</a:t>
            </a:fld>
            <a:endParaRPr spc="-2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3400" y="3114738"/>
            <a:ext cx="10934700" cy="2393315"/>
            <a:chOff x="533400" y="3114738"/>
            <a:chExt cx="10934700" cy="23933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3400" y="3200400"/>
              <a:ext cx="10934700" cy="230704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415526" y="3129026"/>
              <a:ext cx="1181100" cy="400050"/>
            </a:xfrm>
            <a:custGeom>
              <a:avLst/>
              <a:gdLst/>
              <a:ahLst/>
              <a:cxnLst/>
              <a:rect l="l" t="t" r="r" b="b"/>
              <a:pathLst>
                <a:path w="1181100" h="400050">
                  <a:moveTo>
                    <a:pt x="0" y="400050"/>
                  </a:moveTo>
                  <a:lnTo>
                    <a:pt x="1181100" y="400050"/>
                  </a:lnTo>
                  <a:lnTo>
                    <a:pt x="1181100" y="0"/>
                  </a:lnTo>
                  <a:lnTo>
                    <a:pt x="0" y="0"/>
                  </a:lnTo>
                  <a:lnTo>
                    <a:pt x="0" y="40005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38751" y="4811649"/>
              <a:ext cx="715010" cy="373380"/>
            </a:xfrm>
            <a:custGeom>
              <a:avLst/>
              <a:gdLst/>
              <a:ahLst/>
              <a:cxnLst/>
              <a:rect l="l" t="t" r="r" b="b"/>
              <a:pathLst>
                <a:path w="715010" h="373379">
                  <a:moveTo>
                    <a:pt x="56896" y="295909"/>
                  </a:moveTo>
                  <a:lnTo>
                    <a:pt x="0" y="372999"/>
                  </a:lnTo>
                  <a:lnTo>
                    <a:pt x="95758" y="372363"/>
                  </a:lnTo>
                  <a:lnTo>
                    <a:pt x="86074" y="353313"/>
                  </a:lnTo>
                  <a:lnTo>
                    <a:pt x="70103" y="353313"/>
                  </a:lnTo>
                  <a:lnTo>
                    <a:pt x="57150" y="327913"/>
                  </a:lnTo>
                  <a:lnTo>
                    <a:pt x="69874" y="321443"/>
                  </a:lnTo>
                  <a:lnTo>
                    <a:pt x="56896" y="295909"/>
                  </a:lnTo>
                  <a:close/>
                </a:path>
                <a:path w="715010" h="373379">
                  <a:moveTo>
                    <a:pt x="69874" y="321443"/>
                  </a:moveTo>
                  <a:lnTo>
                    <a:pt x="57150" y="327913"/>
                  </a:lnTo>
                  <a:lnTo>
                    <a:pt x="70103" y="353313"/>
                  </a:lnTo>
                  <a:lnTo>
                    <a:pt x="82795" y="346863"/>
                  </a:lnTo>
                  <a:lnTo>
                    <a:pt x="69874" y="321443"/>
                  </a:lnTo>
                  <a:close/>
                </a:path>
                <a:path w="715010" h="373379">
                  <a:moveTo>
                    <a:pt x="82795" y="346863"/>
                  </a:moveTo>
                  <a:lnTo>
                    <a:pt x="70103" y="353313"/>
                  </a:lnTo>
                  <a:lnTo>
                    <a:pt x="86074" y="353313"/>
                  </a:lnTo>
                  <a:lnTo>
                    <a:pt x="82795" y="346863"/>
                  </a:lnTo>
                  <a:close/>
                </a:path>
                <a:path w="715010" h="373379">
                  <a:moveTo>
                    <a:pt x="702056" y="0"/>
                  </a:moveTo>
                  <a:lnTo>
                    <a:pt x="69874" y="321443"/>
                  </a:lnTo>
                  <a:lnTo>
                    <a:pt x="82795" y="346863"/>
                  </a:lnTo>
                  <a:lnTo>
                    <a:pt x="715010" y="25526"/>
                  </a:lnTo>
                  <a:lnTo>
                    <a:pt x="70205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776601" y="4605401"/>
              <a:ext cx="962025" cy="247650"/>
            </a:xfrm>
            <a:custGeom>
              <a:avLst/>
              <a:gdLst/>
              <a:ahLst/>
              <a:cxnLst/>
              <a:rect l="l" t="t" r="r" b="b"/>
              <a:pathLst>
                <a:path w="962025" h="247650">
                  <a:moveTo>
                    <a:pt x="0" y="247650"/>
                  </a:moveTo>
                  <a:lnTo>
                    <a:pt x="962025" y="247650"/>
                  </a:lnTo>
                  <a:lnTo>
                    <a:pt x="962025" y="0"/>
                  </a:lnTo>
                  <a:lnTo>
                    <a:pt x="0" y="0"/>
                  </a:lnTo>
                  <a:lnTo>
                    <a:pt x="0" y="24765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Importing</a:t>
            </a:r>
            <a:r>
              <a:rPr sz="3200" spc="-80" dirty="0"/>
              <a:t> </a:t>
            </a:r>
            <a:r>
              <a:rPr sz="3200" dirty="0"/>
              <a:t>a</a:t>
            </a:r>
            <a:r>
              <a:rPr sz="3200" spc="20" dirty="0"/>
              <a:t> </a:t>
            </a:r>
            <a:r>
              <a:rPr sz="3200" spc="-10" dirty="0"/>
              <a:t>Planogram</a:t>
            </a:r>
            <a:endParaRPr sz="320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16</a:t>
            </a:fld>
            <a:endParaRPr spc="-25" dirty="0"/>
          </a:p>
        </p:txBody>
      </p:sp>
      <p:sp>
        <p:nvSpPr>
          <p:cNvPr id="8" name="object 8"/>
          <p:cNvSpPr txBox="1"/>
          <p:nvPr/>
        </p:nvSpPr>
        <p:spPr>
          <a:xfrm>
            <a:off x="789622" y="1277937"/>
            <a:ext cx="10111105" cy="161988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55600" marR="5080" indent="-343535">
              <a:lnSpc>
                <a:spcPts val="1950"/>
              </a:lnSpc>
              <a:spcBef>
                <a:spcPts val="340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next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screen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will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flag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errors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with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planogram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prompt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match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products/quick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match </a:t>
            </a:r>
            <a:r>
              <a:rPr sz="1800" dirty="0">
                <a:latin typeface="Arial"/>
                <a:cs typeface="Arial"/>
              </a:rPr>
              <a:t>(if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applicable)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products in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your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global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library.</a:t>
            </a:r>
            <a:endParaRPr sz="1800">
              <a:latin typeface="Arial"/>
              <a:cs typeface="Arial"/>
            </a:endParaRPr>
          </a:p>
          <a:p>
            <a:pPr marL="630555" lvl="1" indent="-229235">
              <a:lnSpc>
                <a:spcPct val="100000"/>
              </a:lnSpc>
              <a:spcBef>
                <a:spcPts val="390"/>
              </a:spcBef>
              <a:buClr>
                <a:srgbClr val="4FC3F7"/>
              </a:buClr>
              <a:buSzPct val="77419"/>
              <a:buFont typeface="Wingdings"/>
              <a:buChar char=""/>
              <a:tabLst>
                <a:tab pos="630555" algn="l"/>
              </a:tabLst>
            </a:pPr>
            <a:r>
              <a:rPr sz="1550" dirty="0">
                <a:latin typeface="Arial"/>
                <a:cs typeface="Arial"/>
              </a:rPr>
              <a:t>You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can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select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view</a:t>
            </a:r>
            <a:r>
              <a:rPr sz="1550" spc="4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errors</a:t>
            </a:r>
            <a:r>
              <a:rPr sz="1550" spc="1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see</a:t>
            </a:r>
            <a:r>
              <a:rPr sz="1550" spc="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error</a:t>
            </a:r>
            <a:r>
              <a:rPr sz="1550" spc="6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codes</a:t>
            </a:r>
            <a:endParaRPr sz="1550">
              <a:latin typeface="Arial"/>
              <a:cs typeface="Arial"/>
            </a:endParaRPr>
          </a:p>
          <a:p>
            <a:pPr marL="630555" marR="190500" lvl="1" indent="-229235">
              <a:lnSpc>
                <a:spcPts val="1730"/>
              </a:lnSpc>
              <a:spcBef>
                <a:spcPts val="484"/>
              </a:spcBef>
              <a:buClr>
                <a:srgbClr val="4FC3F7"/>
              </a:buClr>
              <a:buSzPct val="77419"/>
              <a:buFont typeface="Wingdings"/>
              <a:buChar char=""/>
              <a:tabLst>
                <a:tab pos="630555" algn="l"/>
              </a:tabLst>
            </a:pPr>
            <a:r>
              <a:rPr sz="1550" dirty="0">
                <a:latin typeface="Arial"/>
                <a:cs typeface="Arial"/>
              </a:rPr>
              <a:t>All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planograms</a:t>
            </a:r>
            <a:r>
              <a:rPr sz="1550" spc="13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must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have</a:t>
            </a:r>
            <a:r>
              <a:rPr sz="1550" spc="3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unique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name.</a:t>
            </a:r>
            <a:r>
              <a:rPr sz="1550" spc="150" dirty="0">
                <a:latin typeface="Arial"/>
                <a:cs typeface="Arial"/>
              </a:rPr>
              <a:t>  </a:t>
            </a:r>
            <a:r>
              <a:rPr sz="1550" dirty="0">
                <a:latin typeface="Arial"/>
                <a:cs typeface="Arial"/>
              </a:rPr>
              <a:t>Update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3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planogram</a:t>
            </a:r>
            <a:r>
              <a:rPr sz="1550" spc="13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name</a:t>
            </a:r>
            <a:r>
              <a:rPr sz="1550" spc="3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if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prompted</a:t>
            </a:r>
            <a:r>
              <a:rPr sz="1550" spc="12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by</a:t>
            </a:r>
            <a:r>
              <a:rPr sz="1550" spc="13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clicking</a:t>
            </a:r>
            <a:r>
              <a:rPr sz="1550" spc="3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into</a:t>
            </a:r>
            <a:r>
              <a:rPr sz="1550" spc="120" dirty="0">
                <a:latin typeface="Arial"/>
                <a:cs typeface="Arial"/>
              </a:rPr>
              <a:t> </a:t>
            </a:r>
            <a:r>
              <a:rPr sz="1550" spc="-25" dirty="0">
                <a:latin typeface="Arial"/>
                <a:cs typeface="Arial"/>
              </a:rPr>
              <a:t>the box</a:t>
            </a:r>
            <a:endParaRPr sz="1550">
              <a:latin typeface="Arial"/>
              <a:cs typeface="Arial"/>
            </a:endParaRPr>
          </a:p>
          <a:p>
            <a:pPr marL="630555" lvl="1" indent="-229235">
              <a:lnSpc>
                <a:spcPct val="100000"/>
              </a:lnSpc>
              <a:spcBef>
                <a:spcPts val="355"/>
              </a:spcBef>
              <a:buClr>
                <a:srgbClr val="4FC3F7"/>
              </a:buClr>
              <a:buSzPct val="77419"/>
              <a:buFont typeface="Wingdings"/>
              <a:buChar char=""/>
              <a:tabLst>
                <a:tab pos="630555" algn="l"/>
              </a:tabLst>
            </a:pPr>
            <a:r>
              <a:rPr sz="1550" dirty="0">
                <a:latin typeface="Arial"/>
                <a:cs typeface="Arial"/>
              </a:rPr>
              <a:t>See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65" dirty="0">
                <a:latin typeface="Arial"/>
                <a:cs typeface="Arial"/>
              </a:rPr>
              <a:t> </a:t>
            </a:r>
            <a:r>
              <a:rPr sz="1550" i="1" u="heavy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3"/>
              </a:rPr>
              <a:t>What</a:t>
            </a:r>
            <a:r>
              <a:rPr sz="1550" i="1" u="heavy" spc="8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550" i="1" u="heavy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3"/>
              </a:rPr>
              <a:t>i</a:t>
            </a:r>
            <a:r>
              <a:rPr sz="1550" i="1" u="heavy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</a:rPr>
              <a:t>s</a:t>
            </a:r>
            <a:r>
              <a:rPr sz="1550" i="1" u="heavy" spc="5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</a:rPr>
              <a:t> </a:t>
            </a:r>
            <a:r>
              <a:rPr sz="1550" i="1" u="heavy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3"/>
              </a:rPr>
              <a:t>Quickmatc</a:t>
            </a:r>
            <a:r>
              <a:rPr sz="1550" i="1" u="heavy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</a:rPr>
              <a:t>h</a:t>
            </a:r>
            <a:r>
              <a:rPr sz="1550" i="1" u="heavy" spc="6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</a:rPr>
              <a:t> </a:t>
            </a:r>
            <a:r>
              <a:rPr sz="1550" i="1" u="heavy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3"/>
              </a:rPr>
              <a:t>and</a:t>
            </a:r>
            <a:r>
              <a:rPr sz="1550" i="1" u="heavy" spc="9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550" i="1" u="heavy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3"/>
              </a:rPr>
              <a:t>how</a:t>
            </a:r>
            <a:r>
              <a:rPr sz="1550" i="1" u="heavy" spc="13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550" i="1" u="heavy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3"/>
              </a:rPr>
              <a:t>does</a:t>
            </a:r>
            <a:r>
              <a:rPr sz="1550" i="1" u="heavy" spc="11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550" i="1" u="heavy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3"/>
              </a:rPr>
              <a:t>it</a:t>
            </a:r>
            <a:r>
              <a:rPr sz="1550" i="1" u="heavy" spc="8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550" i="1" u="heavy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3"/>
              </a:rPr>
              <a:t>work?</a:t>
            </a:r>
            <a:r>
              <a:rPr sz="1550" i="1" spc="140" dirty="0">
                <a:solidFill>
                  <a:srgbClr val="009CE2"/>
                </a:solidFill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article</a:t>
            </a:r>
            <a:endParaRPr sz="15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9622" y="5703570"/>
            <a:ext cx="82308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1800" dirty="0">
                <a:latin typeface="Arial"/>
                <a:cs typeface="Arial"/>
              </a:rPr>
              <a:t>When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ready,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select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Save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Planogram(s)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at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top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right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screen.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1190" y="1069530"/>
            <a:ext cx="11018520" cy="9036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20"/>
              </a:spcBef>
              <a:buClr>
                <a:srgbClr val="4FC3F7"/>
              </a:buClr>
              <a:buFont typeface="Arial"/>
              <a:buChar char="•"/>
              <a:tabLst>
                <a:tab pos="35560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next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screen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will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confirm that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Planogram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has been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imported.</a:t>
            </a:r>
            <a:endParaRPr sz="1800">
              <a:latin typeface="Arial"/>
              <a:cs typeface="Arial"/>
            </a:endParaRPr>
          </a:p>
          <a:p>
            <a:pPr marL="629920" marR="5080" lvl="1" indent="-229235">
              <a:lnSpc>
                <a:spcPts val="1950"/>
              </a:lnSpc>
              <a:spcBef>
                <a:spcPts val="560"/>
              </a:spcBef>
              <a:buClr>
                <a:srgbClr val="4FC3F7"/>
              </a:buClr>
              <a:buSzPct val="75000"/>
              <a:buFont typeface="Wingdings"/>
              <a:buChar char=""/>
              <a:tabLst>
                <a:tab pos="629920" algn="l"/>
              </a:tabLst>
            </a:pPr>
            <a:r>
              <a:rPr sz="1800" spc="-40" dirty="0">
                <a:latin typeface="Arial"/>
                <a:cs typeface="Arial"/>
              </a:rPr>
              <a:t>You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have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option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Import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Product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Images</a:t>
            </a:r>
            <a:r>
              <a:rPr sz="1800" dirty="0">
                <a:latin typeface="Arial"/>
                <a:cs typeface="Arial"/>
              </a:rPr>
              <a:t>,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Download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Products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by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Image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Status</a:t>
            </a:r>
            <a:r>
              <a:rPr sz="1800" dirty="0">
                <a:latin typeface="Arial"/>
                <a:cs typeface="Arial"/>
              </a:rPr>
              <a:t>,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go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Back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to </a:t>
            </a:r>
            <a:r>
              <a:rPr sz="1800" b="1" spc="-10" dirty="0">
                <a:latin typeface="Arial"/>
                <a:cs typeface="Arial"/>
              </a:rPr>
              <a:t>Project</a:t>
            </a:r>
            <a:r>
              <a:rPr sz="1200" b="1" spc="-10" dirty="0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Importing</a:t>
            </a:r>
            <a:r>
              <a:rPr sz="3200" spc="-80" dirty="0"/>
              <a:t> </a:t>
            </a:r>
            <a:r>
              <a:rPr sz="3200" dirty="0"/>
              <a:t>a</a:t>
            </a:r>
            <a:r>
              <a:rPr sz="3200" spc="20" dirty="0"/>
              <a:t> </a:t>
            </a:r>
            <a:r>
              <a:rPr sz="3200" spc="-10" dirty="0"/>
              <a:t>Planogram</a:t>
            </a:r>
            <a:endParaRPr sz="3200"/>
          </a:p>
        </p:txBody>
      </p:sp>
      <p:grpSp>
        <p:nvGrpSpPr>
          <p:cNvPr id="4" name="object 4"/>
          <p:cNvGrpSpPr/>
          <p:nvPr/>
        </p:nvGrpSpPr>
        <p:grpSpPr>
          <a:xfrm>
            <a:off x="1533588" y="2066925"/>
            <a:ext cx="8410575" cy="4791075"/>
            <a:chOff x="1533588" y="2066925"/>
            <a:chExt cx="8410575" cy="47910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3049" y="2066925"/>
              <a:ext cx="8401050" cy="189882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547875" y="3367150"/>
              <a:ext cx="2171700" cy="342900"/>
            </a:xfrm>
            <a:custGeom>
              <a:avLst/>
              <a:gdLst/>
              <a:ahLst/>
              <a:cxnLst/>
              <a:rect l="l" t="t" r="r" b="b"/>
              <a:pathLst>
                <a:path w="2171700" h="342900">
                  <a:moveTo>
                    <a:pt x="0" y="342900"/>
                  </a:moveTo>
                  <a:lnTo>
                    <a:pt x="2171700" y="342900"/>
                  </a:lnTo>
                  <a:lnTo>
                    <a:pt x="2171700" y="0"/>
                  </a:lnTo>
                  <a:lnTo>
                    <a:pt x="0" y="0"/>
                  </a:lnTo>
                  <a:lnTo>
                    <a:pt x="0" y="34290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300600" y="3061208"/>
              <a:ext cx="1144270" cy="85725"/>
            </a:xfrm>
            <a:custGeom>
              <a:avLst/>
              <a:gdLst/>
              <a:ahLst/>
              <a:cxnLst/>
              <a:rect l="l" t="t" r="r" b="b"/>
              <a:pathLst>
                <a:path w="1144270" h="85725">
                  <a:moveTo>
                    <a:pt x="85471" y="0"/>
                  </a:moveTo>
                  <a:lnTo>
                    <a:pt x="0" y="43179"/>
                  </a:lnTo>
                  <a:lnTo>
                    <a:pt x="85851" y="85725"/>
                  </a:lnTo>
                  <a:lnTo>
                    <a:pt x="85725" y="57150"/>
                  </a:lnTo>
                  <a:lnTo>
                    <a:pt x="71374" y="57150"/>
                  </a:lnTo>
                  <a:lnTo>
                    <a:pt x="71374" y="28575"/>
                  </a:lnTo>
                  <a:lnTo>
                    <a:pt x="85598" y="28575"/>
                  </a:lnTo>
                  <a:lnTo>
                    <a:pt x="85471" y="0"/>
                  </a:lnTo>
                  <a:close/>
                </a:path>
                <a:path w="1144270" h="85725">
                  <a:moveTo>
                    <a:pt x="1143889" y="24891"/>
                  </a:moveTo>
                  <a:lnTo>
                    <a:pt x="71374" y="28575"/>
                  </a:lnTo>
                  <a:lnTo>
                    <a:pt x="71374" y="57150"/>
                  </a:lnTo>
                  <a:lnTo>
                    <a:pt x="85725" y="57150"/>
                  </a:lnTo>
                  <a:lnTo>
                    <a:pt x="85598" y="28575"/>
                  </a:lnTo>
                  <a:lnTo>
                    <a:pt x="1143905" y="28575"/>
                  </a:lnTo>
                  <a:lnTo>
                    <a:pt x="1143889" y="24891"/>
                  </a:lnTo>
                  <a:close/>
                </a:path>
                <a:path w="1144270" h="85725">
                  <a:moveTo>
                    <a:pt x="1143905" y="28575"/>
                  </a:moveTo>
                  <a:lnTo>
                    <a:pt x="85598" y="28575"/>
                  </a:lnTo>
                  <a:lnTo>
                    <a:pt x="85725" y="57150"/>
                  </a:lnTo>
                  <a:lnTo>
                    <a:pt x="71373" y="57150"/>
                  </a:lnTo>
                  <a:lnTo>
                    <a:pt x="1144015" y="53466"/>
                  </a:lnTo>
                  <a:lnTo>
                    <a:pt x="1143905" y="2857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38849" y="3914774"/>
              <a:ext cx="3895725" cy="294322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986525" y="5329301"/>
              <a:ext cx="1495425" cy="238125"/>
            </a:xfrm>
            <a:custGeom>
              <a:avLst/>
              <a:gdLst/>
              <a:ahLst/>
              <a:cxnLst/>
              <a:rect l="l" t="t" r="r" b="b"/>
              <a:pathLst>
                <a:path w="1495425" h="238125">
                  <a:moveTo>
                    <a:pt x="0" y="238125"/>
                  </a:moveTo>
                  <a:lnTo>
                    <a:pt x="1495425" y="238125"/>
                  </a:lnTo>
                  <a:lnTo>
                    <a:pt x="1495425" y="0"/>
                  </a:lnTo>
                  <a:lnTo>
                    <a:pt x="0" y="0"/>
                  </a:lnTo>
                  <a:lnTo>
                    <a:pt x="0" y="238125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24925" y="5842482"/>
              <a:ext cx="1144270" cy="85725"/>
            </a:xfrm>
            <a:custGeom>
              <a:avLst/>
              <a:gdLst/>
              <a:ahLst/>
              <a:cxnLst/>
              <a:rect l="l" t="t" r="r" b="b"/>
              <a:pathLst>
                <a:path w="1144270" h="85725">
                  <a:moveTo>
                    <a:pt x="85471" y="0"/>
                  </a:moveTo>
                  <a:lnTo>
                    <a:pt x="0" y="43167"/>
                  </a:lnTo>
                  <a:lnTo>
                    <a:pt x="85851" y="85724"/>
                  </a:lnTo>
                  <a:lnTo>
                    <a:pt x="85725" y="57200"/>
                  </a:lnTo>
                  <a:lnTo>
                    <a:pt x="71374" y="57200"/>
                  </a:lnTo>
                  <a:lnTo>
                    <a:pt x="71374" y="28625"/>
                  </a:lnTo>
                  <a:lnTo>
                    <a:pt x="85598" y="28625"/>
                  </a:lnTo>
                  <a:lnTo>
                    <a:pt x="85581" y="24917"/>
                  </a:lnTo>
                  <a:lnTo>
                    <a:pt x="85471" y="0"/>
                  </a:lnTo>
                  <a:close/>
                </a:path>
                <a:path w="1144270" h="85725">
                  <a:moveTo>
                    <a:pt x="1143889" y="24917"/>
                  </a:moveTo>
                  <a:lnTo>
                    <a:pt x="71374" y="28625"/>
                  </a:lnTo>
                  <a:lnTo>
                    <a:pt x="71374" y="57200"/>
                  </a:lnTo>
                  <a:lnTo>
                    <a:pt x="85725" y="57200"/>
                  </a:lnTo>
                  <a:lnTo>
                    <a:pt x="85598" y="28625"/>
                  </a:lnTo>
                  <a:lnTo>
                    <a:pt x="1143905" y="28625"/>
                  </a:lnTo>
                  <a:lnTo>
                    <a:pt x="1143889" y="24917"/>
                  </a:lnTo>
                  <a:close/>
                </a:path>
                <a:path w="1144270" h="85725">
                  <a:moveTo>
                    <a:pt x="1143905" y="28625"/>
                  </a:moveTo>
                  <a:lnTo>
                    <a:pt x="85598" y="28625"/>
                  </a:lnTo>
                  <a:lnTo>
                    <a:pt x="85725" y="57200"/>
                  </a:lnTo>
                  <a:lnTo>
                    <a:pt x="71374" y="57200"/>
                  </a:lnTo>
                  <a:lnTo>
                    <a:pt x="1144016" y="53492"/>
                  </a:lnTo>
                  <a:lnTo>
                    <a:pt x="1143905" y="2862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539100" y="5919787"/>
              <a:ext cx="342900" cy="333375"/>
            </a:xfrm>
            <a:custGeom>
              <a:avLst/>
              <a:gdLst/>
              <a:ahLst/>
              <a:cxnLst/>
              <a:rect l="l" t="t" r="r" b="b"/>
              <a:pathLst>
                <a:path w="342900" h="333375">
                  <a:moveTo>
                    <a:pt x="0" y="166687"/>
                  </a:moveTo>
                  <a:lnTo>
                    <a:pt x="6120" y="122374"/>
                  </a:lnTo>
                  <a:lnTo>
                    <a:pt x="23396" y="82555"/>
                  </a:lnTo>
                  <a:lnTo>
                    <a:pt x="50196" y="48820"/>
                  </a:lnTo>
                  <a:lnTo>
                    <a:pt x="84892" y="22756"/>
                  </a:lnTo>
                  <a:lnTo>
                    <a:pt x="125853" y="5954"/>
                  </a:lnTo>
                  <a:lnTo>
                    <a:pt x="171450" y="0"/>
                  </a:lnTo>
                  <a:lnTo>
                    <a:pt x="217002" y="5954"/>
                  </a:lnTo>
                  <a:lnTo>
                    <a:pt x="257951" y="22756"/>
                  </a:lnTo>
                  <a:lnTo>
                    <a:pt x="292655" y="48820"/>
                  </a:lnTo>
                  <a:lnTo>
                    <a:pt x="319475" y="82555"/>
                  </a:lnTo>
                  <a:lnTo>
                    <a:pt x="336770" y="122374"/>
                  </a:lnTo>
                  <a:lnTo>
                    <a:pt x="342900" y="166687"/>
                  </a:lnTo>
                  <a:lnTo>
                    <a:pt x="336770" y="211000"/>
                  </a:lnTo>
                  <a:lnTo>
                    <a:pt x="319475" y="250819"/>
                  </a:lnTo>
                  <a:lnTo>
                    <a:pt x="292655" y="284554"/>
                  </a:lnTo>
                  <a:lnTo>
                    <a:pt x="257951" y="310618"/>
                  </a:lnTo>
                  <a:lnTo>
                    <a:pt x="217002" y="327420"/>
                  </a:lnTo>
                  <a:lnTo>
                    <a:pt x="171450" y="333375"/>
                  </a:lnTo>
                  <a:lnTo>
                    <a:pt x="125853" y="327420"/>
                  </a:lnTo>
                  <a:lnTo>
                    <a:pt x="84892" y="310618"/>
                  </a:lnTo>
                  <a:lnTo>
                    <a:pt x="50196" y="284554"/>
                  </a:lnTo>
                  <a:lnTo>
                    <a:pt x="23396" y="250819"/>
                  </a:lnTo>
                  <a:lnTo>
                    <a:pt x="6120" y="211000"/>
                  </a:lnTo>
                  <a:lnTo>
                    <a:pt x="0" y="166687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24522" y="4103941"/>
            <a:ext cx="5068570" cy="1553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ts val="2055"/>
              </a:lnSpc>
              <a:spcBef>
                <a:spcPts val="100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1800" dirty="0">
                <a:latin typeface="Arial"/>
                <a:cs typeface="Arial"/>
              </a:rPr>
              <a:t>Back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project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page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&gt; </a:t>
            </a:r>
            <a:r>
              <a:rPr sz="1800" b="1" dirty="0">
                <a:latin typeface="Arial"/>
                <a:cs typeface="Arial"/>
              </a:rPr>
              <a:t>Project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Assets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&gt;</a:t>
            </a:r>
            <a:endParaRPr sz="1800">
              <a:latin typeface="Arial"/>
              <a:cs typeface="Arial"/>
            </a:endParaRPr>
          </a:p>
          <a:p>
            <a:pPr marL="355600">
              <a:lnSpc>
                <a:spcPts val="2055"/>
              </a:lnSpc>
            </a:pPr>
            <a:r>
              <a:rPr sz="1800" b="1" spc="-10" dirty="0">
                <a:latin typeface="Arial"/>
                <a:cs typeface="Arial"/>
              </a:rPr>
              <a:t>Planograms</a:t>
            </a:r>
            <a:endParaRPr sz="1800">
              <a:latin typeface="Arial"/>
              <a:cs typeface="Arial"/>
            </a:endParaRPr>
          </a:p>
          <a:p>
            <a:pPr marL="629920" lvl="1" indent="-285750">
              <a:lnSpc>
                <a:spcPts val="1795"/>
              </a:lnSpc>
              <a:spcBef>
                <a:spcPts val="420"/>
              </a:spcBef>
              <a:buClr>
                <a:srgbClr val="4FC3F7"/>
              </a:buClr>
              <a:buSzPct val="77419"/>
              <a:buFont typeface="Wingdings"/>
              <a:buChar char=""/>
              <a:tabLst>
                <a:tab pos="629920" algn="l"/>
              </a:tabLst>
            </a:pPr>
            <a:r>
              <a:rPr sz="1550" dirty="0">
                <a:latin typeface="Arial"/>
                <a:cs typeface="Arial"/>
              </a:rPr>
              <a:t>Click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on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2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name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of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planogram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open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spc="-25" dirty="0">
                <a:latin typeface="Arial"/>
                <a:cs typeface="Arial"/>
              </a:rPr>
              <a:t>the</a:t>
            </a:r>
            <a:endParaRPr sz="1550">
              <a:latin typeface="Arial"/>
              <a:cs typeface="Arial"/>
            </a:endParaRPr>
          </a:p>
          <a:p>
            <a:pPr marL="629920">
              <a:lnSpc>
                <a:spcPts val="1789"/>
              </a:lnSpc>
            </a:pPr>
            <a:r>
              <a:rPr sz="1550" dirty="0">
                <a:latin typeface="Arial"/>
                <a:cs typeface="Arial"/>
              </a:rPr>
              <a:t>Planogram</a:t>
            </a:r>
            <a:r>
              <a:rPr sz="1550" spc="204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builder.</a:t>
            </a:r>
            <a:endParaRPr sz="1550">
              <a:latin typeface="Arial"/>
              <a:cs typeface="Arial"/>
            </a:endParaRPr>
          </a:p>
          <a:p>
            <a:pPr marL="629920" marR="5080" lvl="1" indent="-285750">
              <a:lnSpc>
                <a:spcPts val="1730"/>
              </a:lnSpc>
              <a:spcBef>
                <a:spcPts val="484"/>
              </a:spcBef>
              <a:buClr>
                <a:srgbClr val="4FC3F7"/>
              </a:buClr>
              <a:buSzPct val="77419"/>
              <a:buFont typeface="Wingdings"/>
              <a:buChar char=""/>
              <a:tabLst>
                <a:tab pos="629920" algn="l"/>
              </a:tabLst>
            </a:pPr>
            <a:r>
              <a:rPr sz="1550" dirty="0">
                <a:latin typeface="Arial"/>
                <a:cs typeface="Arial"/>
              </a:rPr>
              <a:t>Or,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use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dropdown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menu</a:t>
            </a:r>
            <a:r>
              <a:rPr sz="1550" spc="3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under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thumbnail, </a:t>
            </a:r>
            <a:r>
              <a:rPr sz="1550" dirty="0">
                <a:latin typeface="Arial"/>
                <a:cs typeface="Arial"/>
              </a:rPr>
              <a:t>select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Open</a:t>
            </a:r>
            <a:r>
              <a:rPr sz="1550" spc="-20" dirty="0">
                <a:latin typeface="Arial"/>
                <a:cs typeface="Arial"/>
              </a:rPr>
              <a:t>.</a:t>
            </a:r>
            <a:endParaRPr sz="155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.PSA</a:t>
            </a:r>
            <a:r>
              <a:rPr sz="3200" spc="-165" dirty="0"/>
              <a:t> </a:t>
            </a:r>
            <a:r>
              <a:rPr sz="3200" dirty="0"/>
              <a:t>Fields</a:t>
            </a:r>
            <a:r>
              <a:rPr sz="3200" spc="-10" dirty="0"/>
              <a:t> </a:t>
            </a:r>
            <a:r>
              <a:rPr sz="3200" dirty="0"/>
              <a:t>Currently</a:t>
            </a:r>
            <a:r>
              <a:rPr sz="3200" spc="-75" dirty="0"/>
              <a:t> </a:t>
            </a:r>
            <a:r>
              <a:rPr sz="3200" dirty="0"/>
              <a:t>Supported</a:t>
            </a:r>
            <a:r>
              <a:rPr sz="3200" spc="-20" dirty="0"/>
              <a:t> </a:t>
            </a:r>
            <a:r>
              <a:rPr sz="3200" dirty="0"/>
              <a:t>by</a:t>
            </a:r>
            <a:r>
              <a:rPr sz="3200" spc="-75" dirty="0"/>
              <a:t> </a:t>
            </a:r>
            <a:r>
              <a:rPr sz="3200" spc="-10" dirty="0"/>
              <a:t>ShopperMX</a:t>
            </a:r>
            <a:endParaRPr sz="320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18</a:t>
            </a:fld>
            <a:endParaRPr spc="-25" dirty="0"/>
          </a:p>
        </p:txBody>
      </p:sp>
      <p:sp>
        <p:nvSpPr>
          <p:cNvPr id="4" name="object 4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On</a:t>
            </a:r>
            <a:r>
              <a:rPr spc="-85" dirty="0"/>
              <a:t> </a:t>
            </a:r>
            <a:r>
              <a:rPr spc="-10" dirty="0"/>
              <a:t>Planogram:</a:t>
            </a:r>
          </a:p>
          <a:p>
            <a:pPr marL="298450" indent="-285750">
              <a:lnSpc>
                <a:spcPct val="100000"/>
              </a:lnSpc>
              <a:spcBef>
                <a:spcPts val="20"/>
              </a:spcBef>
              <a:buFont typeface="Wingdings"/>
              <a:buChar char=""/>
              <a:tabLst>
                <a:tab pos="298450" algn="l"/>
              </a:tabLst>
            </a:pPr>
            <a:r>
              <a:rPr b="0" spc="-20" dirty="0">
                <a:latin typeface="Arial"/>
                <a:cs typeface="Arial"/>
              </a:rPr>
              <a:t>Name</a:t>
            </a:r>
          </a:p>
          <a:p>
            <a:pPr marL="298450" indent="-285750">
              <a:lnSpc>
                <a:spcPct val="100000"/>
              </a:lnSpc>
              <a:spcBef>
                <a:spcPts val="15"/>
              </a:spcBef>
              <a:buFont typeface="Wingdings"/>
              <a:buChar char=""/>
              <a:tabLst>
                <a:tab pos="298450" algn="l"/>
              </a:tabLst>
            </a:pPr>
            <a:r>
              <a:rPr b="0" spc="-20" dirty="0">
                <a:latin typeface="Arial"/>
                <a:cs typeface="Arial"/>
              </a:rPr>
              <a:t>Size</a:t>
            </a:r>
          </a:p>
          <a:p>
            <a:pPr>
              <a:lnSpc>
                <a:spcPct val="100000"/>
              </a:lnSpc>
              <a:spcBef>
                <a:spcPts val="125"/>
              </a:spcBef>
              <a:buFont typeface="Wingdings"/>
              <a:buChar char=""/>
            </a:pPr>
            <a:endParaRPr b="0" spc="-20" dirty="0">
              <a:latin typeface="Arial"/>
              <a:cs typeface="Arial"/>
            </a:endParaRPr>
          </a:p>
          <a:p>
            <a:pPr marL="12700">
              <a:lnSpc>
                <a:spcPts val="2130"/>
              </a:lnSpc>
            </a:pPr>
            <a:r>
              <a:rPr dirty="0"/>
              <a:t>On</a:t>
            </a:r>
            <a:r>
              <a:rPr spc="-85" dirty="0"/>
              <a:t> </a:t>
            </a:r>
            <a:r>
              <a:rPr spc="-10" dirty="0"/>
              <a:t>Shelves:</a:t>
            </a:r>
          </a:p>
          <a:p>
            <a:pPr marL="298450" indent="-285750">
              <a:lnSpc>
                <a:spcPts val="2130"/>
              </a:lnSpc>
              <a:buFont typeface="Wingdings"/>
              <a:buChar char=""/>
              <a:tabLst>
                <a:tab pos="298450" algn="l"/>
              </a:tabLst>
            </a:pPr>
            <a:r>
              <a:rPr b="0" spc="-20" dirty="0">
                <a:latin typeface="Arial"/>
                <a:cs typeface="Arial"/>
              </a:rPr>
              <a:t>Type</a:t>
            </a:r>
          </a:p>
          <a:p>
            <a:pPr marL="298450" indent="-285750">
              <a:lnSpc>
                <a:spcPct val="100000"/>
              </a:lnSpc>
              <a:spcBef>
                <a:spcPts val="20"/>
              </a:spcBef>
              <a:buFont typeface="Wingdings"/>
              <a:buChar char=""/>
              <a:tabLst>
                <a:tab pos="298450" algn="l"/>
              </a:tabLst>
            </a:pPr>
            <a:r>
              <a:rPr b="0" spc="-10" dirty="0">
                <a:latin typeface="Arial"/>
                <a:cs typeface="Arial"/>
              </a:rPr>
              <a:t>Position</a:t>
            </a:r>
          </a:p>
          <a:p>
            <a:pPr marL="298450" indent="-285750">
              <a:lnSpc>
                <a:spcPct val="100000"/>
              </a:lnSpc>
              <a:spcBef>
                <a:spcPts val="15"/>
              </a:spcBef>
              <a:buFont typeface="Wingdings"/>
              <a:buChar char=""/>
              <a:tabLst>
                <a:tab pos="298450" algn="l"/>
              </a:tabLst>
            </a:pPr>
            <a:r>
              <a:rPr b="0" spc="-20" dirty="0">
                <a:latin typeface="Arial"/>
                <a:cs typeface="Arial"/>
              </a:rPr>
              <a:t>Size</a:t>
            </a:r>
          </a:p>
          <a:p>
            <a:pPr marL="298450" indent="-285750">
              <a:lnSpc>
                <a:spcPct val="100000"/>
              </a:lnSpc>
              <a:spcBef>
                <a:spcPts val="20"/>
              </a:spcBef>
              <a:buFont typeface="Wingdings"/>
              <a:buChar char=""/>
              <a:tabLst>
                <a:tab pos="298450" algn="l"/>
              </a:tabLst>
            </a:pPr>
            <a:r>
              <a:rPr b="0" spc="-20" dirty="0">
                <a:latin typeface="Arial"/>
                <a:cs typeface="Arial"/>
              </a:rPr>
              <a:t>Peghook</a:t>
            </a:r>
            <a:r>
              <a:rPr b="0" spc="-85" dirty="0">
                <a:latin typeface="Arial"/>
                <a:cs typeface="Arial"/>
              </a:rPr>
              <a:t> </a:t>
            </a:r>
            <a:r>
              <a:rPr b="0" spc="-10" dirty="0">
                <a:latin typeface="Arial"/>
                <a:cs typeface="Arial"/>
              </a:rPr>
              <a:t>Spacing</a:t>
            </a:r>
          </a:p>
          <a:p>
            <a:pPr>
              <a:lnSpc>
                <a:spcPct val="100000"/>
              </a:lnSpc>
              <a:spcBef>
                <a:spcPts val="50"/>
              </a:spcBef>
              <a:buFont typeface="Wingdings"/>
              <a:buChar char=""/>
            </a:pPr>
            <a:endParaRPr b="0" spc="-1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/>
              <a:t>On</a:t>
            </a:r>
            <a:r>
              <a:rPr spc="-55" dirty="0"/>
              <a:t> Layouts </a:t>
            </a:r>
            <a:r>
              <a:rPr spc="-30" dirty="0"/>
              <a:t>(Products</a:t>
            </a:r>
            <a:r>
              <a:rPr spc="-55" dirty="0"/>
              <a:t> </a:t>
            </a:r>
            <a:r>
              <a:rPr dirty="0"/>
              <a:t>on</a:t>
            </a:r>
            <a:r>
              <a:rPr spc="10" dirty="0"/>
              <a:t> </a:t>
            </a:r>
            <a:r>
              <a:rPr spc="-10" dirty="0"/>
              <a:t>Shelf):</a:t>
            </a:r>
          </a:p>
          <a:p>
            <a:pPr marL="298450" indent="-285750">
              <a:lnSpc>
                <a:spcPct val="100000"/>
              </a:lnSpc>
              <a:spcBef>
                <a:spcPts val="20"/>
              </a:spcBef>
              <a:buFont typeface="Wingdings"/>
              <a:buChar char=""/>
              <a:tabLst>
                <a:tab pos="298450" algn="l"/>
              </a:tabLst>
            </a:pPr>
            <a:r>
              <a:rPr b="0" spc="-10" dirty="0">
                <a:latin typeface="Arial"/>
                <a:cs typeface="Arial"/>
              </a:rPr>
              <a:t>Position</a:t>
            </a:r>
          </a:p>
          <a:p>
            <a:pPr marL="298450" indent="-285750">
              <a:lnSpc>
                <a:spcPct val="100000"/>
              </a:lnSpc>
              <a:spcBef>
                <a:spcPts val="15"/>
              </a:spcBef>
              <a:buFont typeface="Wingdings"/>
              <a:buChar char=""/>
              <a:tabLst>
                <a:tab pos="298450" algn="l"/>
              </a:tabLst>
            </a:pPr>
            <a:r>
              <a:rPr b="0" spc="-10" dirty="0">
                <a:latin typeface="Arial"/>
                <a:cs typeface="Arial"/>
              </a:rPr>
              <a:t>Facings</a:t>
            </a:r>
          </a:p>
          <a:p>
            <a:pPr marL="298450" indent="-285750">
              <a:lnSpc>
                <a:spcPct val="100000"/>
              </a:lnSpc>
              <a:spcBef>
                <a:spcPts val="20"/>
              </a:spcBef>
              <a:buFont typeface="Wingdings"/>
              <a:buChar char=""/>
              <a:tabLst>
                <a:tab pos="298450" algn="l"/>
              </a:tabLst>
            </a:pPr>
            <a:r>
              <a:rPr b="0" spc="-10" dirty="0">
                <a:latin typeface="Arial"/>
                <a:cs typeface="Arial"/>
              </a:rPr>
              <a:t>Orientation</a:t>
            </a:r>
          </a:p>
          <a:p>
            <a:pPr marL="298450" indent="-285750">
              <a:lnSpc>
                <a:spcPts val="2130"/>
              </a:lnSpc>
              <a:spcBef>
                <a:spcPts val="15"/>
              </a:spcBef>
              <a:buFont typeface="Wingdings"/>
              <a:buChar char=""/>
              <a:tabLst>
                <a:tab pos="298450" algn="l"/>
              </a:tabLst>
            </a:pPr>
            <a:r>
              <a:rPr b="0" spc="-25" dirty="0">
                <a:latin typeface="Arial"/>
                <a:cs typeface="Arial"/>
              </a:rPr>
              <a:t>Cap</a:t>
            </a:r>
          </a:p>
          <a:p>
            <a:pPr marL="298450" indent="-285750">
              <a:lnSpc>
                <a:spcPts val="2130"/>
              </a:lnSpc>
              <a:buFont typeface="Wingdings"/>
              <a:buChar char=""/>
              <a:tabLst>
                <a:tab pos="298450" algn="l"/>
              </a:tabLst>
            </a:pPr>
            <a:r>
              <a:rPr b="0" spc="-60" dirty="0">
                <a:latin typeface="Arial"/>
                <a:cs typeface="Arial"/>
              </a:rPr>
              <a:t>Cap </a:t>
            </a:r>
            <a:r>
              <a:rPr b="0" spc="-10" dirty="0">
                <a:latin typeface="Arial"/>
                <a:cs typeface="Arial"/>
              </a:rPr>
              <a:t>Orientation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Supported</a:t>
            </a:r>
            <a:r>
              <a:rPr spc="-100" dirty="0"/>
              <a:t> </a:t>
            </a:r>
            <a:r>
              <a:rPr dirty="0"/>
              <a:t>Fixture/Shelving</a:t>
            </a:r>
            <a:r>
              <a:rPr spc="-35" dirty="0"/>
              <a:t> </a:t>
            </a:r>
            <a:r>
              <a:rPr spc="-60" dirty="0"/>
              <a:t>Types:</a:t>
            </a:r>
          </a:p>
          <a:p>
            <a:pPr marL="298450" indent="-285750">
              <a:lnSpc>
                <a:spcPct val="100000"/>
              </a:lnSpc>
              <a:spcBef>
                <a:spcPts val="20"/>
              </a:spcBef>
              <a:buFont typeface="Wingdings"/>
              <a:buChar char=""/>
              <a:tabLst>
                <a:tab pos="298450" algn="l"/>
              </a:tabLst>
            </a:pPr>
            <a:r>
              <a:rPr b="0" spc="-10" dirty="0">
                <a:latin typeface="Arial"/>
                <a:cs typeface="Arial"/>
              </a:rPr>
              <a:t>Shelf</a:t>
            </a:r>
          </a:p>
          <a:p>
            <a:pPr marL="298450" indent="-285750">
              <a:lnSpc>
                <a:spcPct val="100000"/>
              </a:lnSpc>
              <a:spcBef>
                <a:spcPts val="15"/>
              </a:spcBef>
              <a:buFont typeface="Wingdings"/>
              <a:buChar char=""/>
              <a:tabLst>
                <a:tab pos="298450" algn="l"/>
              </a:tabLst>
            </a:pPr>
            <a:r>
              <a:rPr b="0" spc="-10" dirty="0">
                <a:latin typeface="Arial"/>
                <a:cs typeface="Arial"/>
              </a:rPr>
              <a:t>Pegboard</a:t>
            </a:r>
          </a:p>
          <a:p>
            <a:pPr>
              <a:lnSpc>
                <a:spcPct val="100000"/>
              </a:lnSpc>
              <a:spcBef>
                <a:spcPts val="130"/>
              </a:spcBef>
              <a:buFont typeface="Wingdings"/>
              <a:buChar char=""/>
            </a:pPr>
            <a:endParaRPr b="0" spc="-10" dirty="0">
              <a:latin typeface="Arial"/>
              <a:cs typeface="Arial"/>
            </a:endParaRPr>
          </a:p>
          <a:p>
            <a:pPr marL="12700">
              <a:lnSpc>
                <a:spcPts val="2130"/>
              </a:lnSpc>
            </a:pPr>
            <a:r>
              <a:rPr dirty="0"/>
              <a:t>On</a:t>
            </a:r>
            <a:r>
              <a:rPr spc="-85" dirty="0"/>
              <a:t> </a:t>
            </a:r>
            <a:r>
              <a:rPr spc="-10" dirty="0"/>
              <a:t>Products:</a:t>
            </a:r>
          </a:p>
          <a:p>
            <a:pPr marL="298450" indent="-285750">
              <a:lnSpc>
                <a:spcPts val="2130"/>
              </a:lnSpc>
              <a:buFont typeface="Wingdings"/>
              <a:buChar char=""/>
              <a:tabLst>
                <a:tab pos="298450" algn="l"/>
              </a:tabLst>
            </a:pPr>
            <a:r>
              <a:rPr b="0" spc="-25" dirty="0">
                <a:latin typeface="Arial"/>
                <a:cs typeface="Arial"/>
              </a:rPr>
              <a:t>UPC</a:t>
            </a:r>
          </a:p>
          <a:p>
            <a:pPr marL="298450" indent="-285750">
              <a:lnSpc>
                <a:spcPct val="100000"/>
              </a:lnSpc>
              <a:spcBef>
                <a:spcPts val="15"/>
              </a:spcBef>
              <a:buFont typeface="Wingdings"/>
              <a:buChar char=""/>
              <a:tabLst>
                <a:tab pos="298450" algn="l"/>
              </a:tabLst>
            </a:pPr>
            <a:r>
              <a:rPr b="0" spc="-25" dirty="0">
                <a:latin typeface="Arial"/>
                <a:cs typeface="Arial"/>
              </a:rPr>
              <a:t>ID</a:t>
            </a:r>
          </a:p>
          <a:p>
            <a:pPr marL="298450" indent="-285750">
              <a:lnSpc>
                <a:spcPct val="100000"/>
              </a:lnSpc>
              <a:spcBef>
                <a:spcPts val="20"/>
              </a:spcBef>
              <a:buFont typeface="Wingdings"/>
              <a:buChar char=""/>
              <a:tabLst>
                <a:tab pos="298450" algn="l"/>
              </a:tabLst>
            </a:pPr>
            <a:r>
              <a:rPr b="0" spc="-20" dirty="0">
                <a:latin typeface="Arial"/>
                <a:cs typeface="Arial"/>
              </a:rPr>
              <a:t>Name</a:t>
            </a:r>
          </a:p>
          <a:p>
            <a:pPr marL="298450" indent="-285750">
              <a:lnSpc>
                <a:spcPct val="100000"/>
              </a:lnSpc>
              <a:spcBef>
                <a:spcPts val="15"/>
              </a:spcBef>
              <a:buFont typeface="Wingdings"/>
              <a:buChar char=""/>
              <a:tabLst>
                <a:tab pos="298450" algn="l"/>
              </a:tabLst>
            </a:pPr>
            <a:r>
              <a:rPr b="0" spc="-10" dirty="0">
                <a:latin typeface="Arial"/>
                <a:cs typeface="Arial"/>
              </a:rPr>
              <a:t>Dimensions</a:t>
            </a:r>
          </a:p>
          <a:p>
            <a:pPr marL="298450" indent="-285750">
              <a:lnSpc>
                <a:spcPts val="2130"/>
              </a:lnSpc>
              <a:spcBef>
                <a:spcPts val="20"/>
              </a:spcBef>
              <a:buFont typeface="Wingdings"/>
              <a:buChar char=""/>
              <a:tabLst>
                <a:tab pos="298450" algn="l"/>
              </a:tabLst>
            </a:pPr>
            <a:r>
              <a:rPr b="0" spc="-80" dirty="0">
                <a:latin typeface="Arial"/>
                <a:cs typeface="Arial"/>
              </a:rPr>
              <a:t>Size</a:t>
            </a:r>
            <a:r>
              <a:rPr b="0" spc="1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(unit</a:t>
            </a:r>
            <a:r>
              <a:rPr b="0" spc="-20" dirty="0">
                <a:latin typeface="Arial"/>
                <a:cs typeface="Arial"/>
              </a:rPr>
              <a:t> size)</a:t>
            </a:r>
          </a:p>
          <a:p>
            <a:pPr marL="298450" indent="-285750">
              <a:lnSpc>
                <a:spcPts val="2130"/>
              </a:lnSpc>
              <a:buFont typeface="Wingdings"/>
              <a:buChar char=""/>
              <a:tabLst>
                <a:tab pos="298450" algn="l"/>
              </a:tabLst>
            </a:pPr>
            <a:r>
              <a:rPr b="0" spc="-10" dirty="0">
                <a:latin typeface="Arial"/>
                <a:cs typeface="Arial"/>
              </a:rPr>
              <a:t>Manufacturer</a:t>
            </a:r>
          </a:p>
          <a:p>
            <a:pPr marL="298450" indent="-285750">
              <a:lnSpc>
                <a:spcPct val="100000"/>
              </a:lnSpc>
              <a:spcBef>
                <a:spcPts val="20"/>
              </a:spcBef>
              <a:buFont typeface="Wingdings"/>
              <a:buChar char=""/>
              <a:tabLst>
                <a:tab pos="298450" algn="l"/>
              </a:tabLst>
            </a:pPr>
            <a:r>
              <a:rPr b="0" spc="-10" dirty="0">
                <a:latin typeface="Arial"/>
                <a:cs typeface="Arial"/>
              </a:rPr>
              <a:t>Category</a:t>
            </a:r>
          </a:p>
          <a:p>
            <a:pPr marL="298450" indent="-285750">
              <a:lnSpc>
                <a:spcPct val="100000"/>
              </a:lnSpc>
              <a:spcBef>
                <a:spcPts val="20"/>
              </a:spcBef>
              <a:buFont typeface="Wingdings"/>
              <a:buChar char=""/>
              <a:tabLst>
                <a:tab pos="298450" algn="l"/>
              </a:tabLst>
            </a:pPr>
            <a:r>
              <a:rPr b="0" spc="-10" dirty="0">
                <a:latin typeface="Arial"/>
                <a:cs typeface="Arial"/>
              </a:rPr>
              <a:t>Brand</a:t>
            </a:r>
          </a:p>
          <a:p>
            <a:pPr marL="298450" indent="-285750">
              <a:lnSpc>
                <a:spcPct val="100000"/>
              </a:lnSpc>
              <a:spcBef>
                <a:spcPts val="15"/>
              </a:spcBef>
              <a:buFont typeface="Wingdings"/>
              <a:buChar char=""/>
              <a:tabLst>
                <a:tab pos="298450" algn="l"/>
              </a:tabLst>
            </a:pPr>
            <a:r>
              <a:rPr b="0" spc="-25" dirty="0">
                <a:latin typeface="Arial"/>
                <a:cs typeface="Arial"/>
              </a:rPr>
              <a:t>Sub-</a:t>
            </a:r>
            <a:r>
              <a:rPr b="0" spc="-10" dirty="0">
                <a:latin typeface="Arial"/>
                <a:cs typeface="Arial"/>
              </a:rPr>
              <a:t>category</a:t>
            </a:r>
          </a:p>
          <a:p>
            <a:pPr marL="298450" indent="-285750">
              <a:lnSpc>
                <a:spcPct val="100000"/>
              </a:lnSpc>
              <a:spcBef>
                <a:spcPts val="20"/>
              </a:spcBef>
              <a:buFont typeface="Wingdings"/>
              <a:buChar char=""/>
              <a:tabLst>
                <a:tab pos="298450" algn="l"/>
              </a:tabLst>
            </a:pPr>
            <a:r>
              <a:rPr b="0" spc="-10" dirty="0">
                <a:latin typeface="Arial"/>
                <a:cs typeface="Arial"/>
              </a:rPr>
              <a:t>Price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2653" y="2770822"/>
            <a:ext cx="933894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000" dirty="0"/>
              <a:t>Manual</a:t>
            </a:r>
            <a:r>
              <a:rPr sz="6000" spc="-25" dirty="0"/>
              <a:t> </a:t>
            </a:r>
            <a:r>
              <a:rPr sz="6000" dirty="0"/>
              <a:t>Planogram</a:t>
            </a:r>
            <a:r>
              <a:rPr sz="6000" spc="-100" dirty="0"/>
              <a:t> </a:t>
            </a:r>
            <a:r>
              <a:rPr sz="6000" spc="-10" dirty="0"/>
              <a:t>Builds</a:t>
            </a:r>
            <a:endParaRPr sz="6000"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19</a:t>
            </a:fld>
            <a:endParaRPr spc="-2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525" cy="6858000"/>
          </a:xfrm>
          <a:custGeom>
            <a:avLst/>
            <a:gdLst/>
            <a:ahLst/>
            <a:cxnLst/>
            <a:rect l="l" t="t" r="r" b="b"/>
            <a:pathLst>
              <a:path w="9525" h="6858000">
                <a:moveTo>
                  <a:pt x="0" y="6858000"/>
                </a:moveTo>
                <a:lnTo>
                  <a:pt x="9028" y="6858000"/>
                </a:lnTo>
                <a:lnTo>
                  <a:pt x="902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1162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028" y="0"/>
            <a:ext cx="12183110" cy="6858000"/>
            <a:chOff x="9028" y="0"/>
            <a:chExt cx="12183110" cy="6858000"/>
          </a:xfrm>
        </p:grpSpPr>
        <p:sp>
          <p:nvSpPr>
            <p:cNvPr id="4" name="object 4"/>
            <p:cNvSpPr/>
            <p:nvPr/>
          </p:nvSpPr>
          <p:spPr>
            <a:xfrm>
              <a:off x="115326" y="0"/>
              <a:ext cx="12077065" cy="6858000"/>
            </a:xfrm>
            <a:custGeom>
              <a:avLst/>
              <a:gdLst/>
              <a:ahLst/>
              <a:cxnLst/>
              <a:rect l="l" t="t" r="r" b="b"/>
              <a:pathLst>
                <a:path w="12077065" h="6858000">
                  <a:moveTo>
                    <a:pt x="0" y="6858000"/>
                  </a:moveTo>
                  <a:lnTo>
                    <a:pt x="12076673" y="6858000"/>
                  </a:lnTo>
                  <a:lnTo>
                    <a:pt x="12076673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1116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028" y="5141"/>
              <a:ext cx="106680" cy="6852920"/>
            </a:xfrm>
            <a:custGeom>
              <a:avLst/>
              <a:gdLst/>
              <a:ahLst/>
              <a:cxnLst/>
              <a:rect l="l" t="t" r="r" b="b"/>
              <a:pathLst>
                <a:path w="106680" h="6852920">
                  <a:moveTo>
                    <a:pt x="106297" y="0"/>
                  </a:moveTo>
                  <a:lnTo>
                    <a:pt x="0" y="0"/>
                  </a:lnTo>
                  <a:lnTo>
                    <a:pt x="0" y="6852857"/>
                  </a:lnTo>
                  <a:lnTo>
                    <a:pt x="106297" y="6852857"/>
                  </a:lnTo>
                  <a:lnTo>
                    <a:pt x="106297" y="0"/>
                  </a:lnTo>
                  <a:close/>
                </a:path>
              </a:pathLst>
            </a:custGeom>
            <a:solidFill>
              <a:srgbClr val="004F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200775" y="2342197"/>
            <a:ext cx="4062729" cy="1799589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12700" marR="5080">
              <a:lnSpc>
                <a:spcPts val="6759"/>
              </a:lnSpc>
              <a:spcBef>
                <a:spcPts val="650"/>
              </a:spcBef>
            </a:pPr>
            <a:r>
              <a:rPr sz="6000" b="0" spc="204" dirty="0">
                <a:solidFill>
                  <a:srgbClr val="FFFFFF"/>
                </a:solidFill>
                <a:latin typeface="Times New Roman"/>
                <a:cs typeface="Times New Roman"/>
              </a:rPr>
              <a:t>ShopperMX </a:t>
            </a:r>
            <a:r>
              <a:rPr sz="6000" b="0" spc="320" dirty="0">
                <a:solidFill>
                  <a:srgbClr val="FFFFFF"/>
                </a:solidFill>
                <a:latin typeface="Times New Roman"/>
                <a:cs typeface="Times New Roman"/>
              </a:rPr>
              <a:t>Handbook</a:t>
            </a:r>
            <a:endParaRPr sz="6000">
              <a:latin typeface="Times New Roman"/>
              <a:cs typeface="Times New Roma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14300" y="0"/>
            <a:ext cx="12001500" cy="6858000"/>
            <a:chOff x="114300" y="0"/>
            <a:chExt cx="12001500" cy="685800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300" y="0"/>
              <a:ext cx="5715000" cy="685799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77450" y="85725"/>
              <a:ext cx="2038350" cy="5619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89278" y="2074775"/>
            <a:ext cx="4138929" cy="1344930"/>
            <a:chOff x="7189278" y="2074775"/>
            <a:chExt cx="4138929" cy="13449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89278" y="2074775"/>
              <a:ext cx="4138762" cy="12072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91500" y="2309876"/>
              <a:ext cx="1638300" cy="1095375"/>
            </a:xfrm>
            <a:custGeom>
              <a:avLst/>
              <a:gdLst/>
              <a:ahLst/>
              <a:cxnLst/>
              <a:rect l="l" t="t" r="r" b="b"/>
              <a:pathLst>
                <a:path w="1638300" h="1095375">
                  <a:moveTo>
                    <a:pt x="590550" y="466725"/>
                  </a:moveTo>
                  <a:lnTo>
                    <a:pt x="1638300" y="466725"/>
                  </a:lnTo>
                  <a:lnTo>
                    <a:pt x="1638300" y="0"/>
                  </a:lnTo>
                  <a:lnTo>
                    <a:pt x="590550" y="0"/>
                  </a:lnTo>
                  <a:lnTo>
                    <a:pt x="590550" y="466725"/>
                  </a:lnTo>
                  <a:close/>
                </a:path>
                <a:path w="1638300" h="1095375">
                  <a:moveTo>
                    <a:pt x="0" y="1095375"/>
                  </a:moveTo>
                  <a:lnTo>
                    <a:pt x="885825" y="1095375"/>
                  </a:lnTo>
                  <a:lnTo>
                    <a:pt x="885825" y="638175"/>
                  </a:lnTo>
                  <a:lnTo>
                    <a:pt x="0" y="638175"/>
                  </a:lnTo>
                  <a:lnTo>
                    <a:pt x="0" y="1095375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Manual</a:t>
            </a:r>
            <a:r>
              <a:rPr sz="3200" spc="-45" dirty="0"/>
              <a:t> </a:t>
            </a:r>
            <a:r>
              <a:rPr sz="3200" dirty="0"/>
              <a:t>Planogram</a:t>
            </a:r>
            <a:r>
              <a:rPr sz="3200" spc="-55" dirty="0"/>
              <a:t> </a:t>
            </a:r>
            <a:r>
              <a:rPr sz="3200" spc="-10" dirty="0"/>
              <a:t>Builds</a:t>
            </a:r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632142" y="1725986"/>
            <a:ext cx="6151880" cy="180213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50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1800" dirty="0">
                <a:latin typeface="Arial"/>
                <a:cs typeface="Arial"/>
              </a:rPr>
              <a:t>Under </a:t>
            </a:r>
            <a:r>
              <a:rPr sz="1800" spc="-10" dirty="0">
                <a:latin typeface="Arial"/>
                <a:cs typeface="Arial"/>
              </a:rPr>
              <a:t>Project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Assets,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select</a:t>
            </a:r>
            <a:r>
              <a:rPr sz="1800" spc="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Planograms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tab</a:t>
            </a:r>
            <a:endParaRPr sz="1800">
              <a:latin typeface="Arial"/>
              <a:cs typeface="Arial"/>
            </a:endParaRPr>
          </a:p>
          <a:p>
            <a:pPr marL="629920" lvl="1" indent="-228600">
              <a:lnSpc>
                <a:spcPct val="100000"/>
              </a:lnSpc>
              <a:spcBef>
                <a:spcPts val="420"/>
              </a:spcBef>
              <a:buClr>
                <a:srgbClr val="4FC3F7"/>
              </a:buClr>
              <a:buSzPct val="77419"/>
              <a:buFont typeface="Wingdings"/>
              <a:buChar char=""/>
              <a:tabLst>
                <a:tab pos="629920" algn="l"/>
              </a:tabLst>
            </a:pPr>
            <a:r>
              <a:rPr sz="1550" dirty="0">
                <a:latin typeface="Arial"/>
                <a:cs typeface="Arial"/>
              </a:rPr>
              <a:t>Select,</a:t>
            </a:r>
            <a:r>
              <a:rPr sz="1550" spc="17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Create</a:t>
            </a:r>
            <a:r>
              <a:rPr sz="1550" b="1" spc="60" dirty="0">
                <a:latin typeface="Arial"/>
                <a:cs typeface="Arial"/>
              </a:rPr>
              <a:t> </a:t>
            </a:r>
            <a:r>
              <a:rPr sz="1550" b="1" spc="-25" dirty="0">
                <a:latin typeface="Arial"/>
                <a:cs typeface="Arial"/>
              </a:rPr>
              <a:t>New</a:t>
            </a:r>
            <a:endParaRPr sz="155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1150"/>
              </a:spcBef>
              <a:buClr>
                <a:srgbClr val="4FC3F7"/>
              </a:buClr>
              <a:buFont typeface="Wingdings"/>
              <a:buChar char=""/>
            </a:pPr>
            <a:endParaRPr sz="1550">
              <a:latin typeface="Arial"/>
              <a:cs typeface="Arial"/>
            </a:endParaRPr>
          </a:p>
          <a:p>
            <a:pPr marL="355600" marR="5080" indent="-343535">
              <a:lnSpc>
                <a:spcPts val="1950"/>
              </a:lnSpc>
              <a:spcBef>
                <a:spcPts val="5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1800" dirty="0">
                <a:latin typeface="Arial"/>
                <a:cs typeface="Arial"/>
              </a:rPr>
              <a:t>On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next</a:t>
            </a:r>
            <a:r>
              <a:rPr sz="1800" spc="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screen,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enter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Planogram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Name,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where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it </a:t>
            </a:r>
            <a:r>
              <a:rPr sz="1800" dirty="0">
                <a:latin typeface="Arial"/>
                <a:cs typeface="Arial"/>
              </a:rPr>
              <a:t>says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Name</a:t>
            </a:r>
            <a:endParaRPr sz="1800">
              <a:latin typeface="Arial"/>
              <a:cs typeface="Arial"/>
            </a:endParaRPr>
          </a:p>
          <a:p>
            <a:pPr marL="629920" lvl="1" indent="-228600">
              <a:lnSpc>
                <a:spcPct val="100000"/>
              </a:lnSpc>
              <a:spcBef>
                <a:spcPts val="390"/>
              </a:spcBef>
              <a:buClr>
                <a:srgbClr val="4FC3F7"/>
              </a:buClr>
              <a:buSzPct val="77419"/>
              <a:buFont typeface="Wingdings"/>
              <a:buChar char=""/>
              <a:tabLst>
                <a:tab pos="629920" algn="l"/>
              </a:tabLst>
            </a:pPr>
            <a:r>
              <a:rPr sz="1550" dirty="0">
                <a:latin typeface="Arial"/>
                <a:cs typeface="Arial"/>
              </a:rPr>
              <a:t>Select,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Save</a:t>
            </a:r>
            <a:r>
              <a:rPr sz="1550" b="1" spc="9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&amp;</a:t>
            </a:r>
            <a:r>
              <a:rPr sz="1550" b="1" spc="4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Open</a:t>
            </a:r>
            <a:endParaRPr sz="15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6759" y="6390004"/>
            <a:ext cx="41700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lr>
                <a:srgbClr val="4FC3F7"/>
              </a:buClr>
              <a:buChar char="•"/>
              <a:tabLst>
                <a:tab pos="240665" algn="l"/>
              </a:tabLst>
            </a:pPr>
            <a:r>
              <a:rPr sz="1800" dirty="0">
                <a:latin typeface="Arial"/>
                <a:cs typeface="Arial"/>
              </a:rPr>
              <a:t>This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will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launch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Planogram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builder!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18871" y="3724338"/>
            <a:ext cx="10887710" cy="2790825"/>
            <a:chOff x="418871" y="3724338"/>
            <a:chExt cx="10887710" cy="279082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7250" y="3867150"/>
              <a:ext cx="10077450" cy="217750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425051" y="3738626"/>
              <a:ext cx="1038225" cy="457200"/>
            </a:xfrm>
            <a:custGeom>
              <a:avLst/>
              <a:gdLst/>
              <a:ahLst/>
              <a:cxnLst/>
              <a:rect l="l" t="t" r="r" b="b"/>
              <a:pathLst>
                <a:path w="1038225" h="457200">
                  <a:moveTo>
                    <a:pt x="0" y="457200"/>
                  </a:moveTo>
                  <a:lnTo>
                    <a:pt x="1038225" y="457200"/>
                  </a:lnTo>
                  <a:lnTo>
                    <a:pt x="1038225" y="0"/>
                  </a:lnTo>
                  <a:lnTo>
                    <a:pt x="0" y="0"/>
                  </a:lnTo>
                  <a:lnTo>
                    <a:pt x="0" y="45720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18871" y="4811014"/>
              <a:ext cx="573405" cy="235585"/>
            </a:xfrm>
            <a:custGeom>
              <a:avLst/>
              <a:gdLst/>
              <a:ahLst/>
              <a:cxnLst/>
              <a:rect l="l" t="t" r="r" b="b"/>
              <a:pathLst>
                <a:path w="573405" h="235585">
                  <a:moveTo>
                    <a:pt x="487702" y="208617"/>
                  </a:moveTo>
                  <a:lnTo>
                    <a:pt x="477735" y="235331"/>
                  </a:lnTo>
                  <a:lnTo>
                    <a:pt x="573024" y="225171"/>
                  </a:lnTo>
                  <a:lnTo>
                    <a:pt x="562252" y="213613"/>
                  </a:lnTo>
                  <a:lnTo>
                    <a:pt x="501103" y="213613"/>
                  </a:lnTo>
                  <a:lnTo>
                    <a:pt x="487702" y="208617"/>
                  </a:lnTo>
                  <a:close/>
                </a:path>
                <a:path w="573405" h="235585">
                  <a:moveTo>
                    <a:pt x="497698" y="181826"/>
                  </a:moveTo>
                  <a:lnTo>
                    <a:pt x="487702" y="208617"/>
                  </a:lnTo>
                  <a:lnTo>
                    <a:pt x="501103" y="213613"/>
                  </a:lnTo>
                  <a:lnTo>
                    <a:pt x="511086" y="186817"/>
                  </a:lnTo>
                  <a:lnTo>
                    <a:pt x="497698" y="181826"/>
                  </a:lnTo>
                  <a:close/>
                </a:path>
                <a:path w="573405" h="235585">
                  <a:moveTo>
                    <a:pt x="507682" y="155067"/>
                  </a:moveTo>
                  <a:lnTo>
                    <a:pt x="497698" y="181826"/>
                  </a:lnTo>
                  <a:lnTo>
                    <a:pt x="511086" y="186817"/>
                  </a:lnTo>
                  <a:lnTo>
                    <a:pt x="501103" y="213613"/>
                  </a:lnTo>
                  <a:lnTo>
                    <a:pt x="562252" y="213613"/>
                  </a:lnTo>
                  <a:lnTo>
                    <a:pt x="507682" y="155067"/>
                  </a:lnTo>
                  <a:close/>
                </a:path>
                <a:path w="573405" h="235585">
                  <a:moveTo>
                    <a:pt x="9982" y="0"/>
                  </a:moveTo>
                  <a:lnTo>
                    <a:pt x="0" y="26797"/>
                  </a:lnTo>
                  <a:lnTo>
                    <a:pt x="487702" y="208617"/>
                  </a:lnTo>
                  <a:lnTo>
                    <a:pt x="497698" y="181826"/>
                  </a:lnTo>
                  <a:lnTo>
                    <a:pt x="998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572500" y="5457825"/>
              <a:ext cx="2733675" cy="1057275"/>
            </a:xfrm>
            <a:custGeom>
              <a:avLst/>
              <a:gdLst/>
              <a:ahLst/>
              <a:cxnLst/>
              <a:rect l="l" t="t" r="r" b="b"/>
              <a:pathLst>
                <a:path w="2733675" h="1057275">
                  <a:moveTo>
                    <a:pt x="2557399" y="0"/>
                  </a:moveTo>
                  <a:lnTo>
                    <a:pt x="176275" y="0"/>
                  </a:lnTo>
                  <a:lnTo>
                    <a:pt x="129395" y="6292"/>
                  </a:lnTo>
                  <a:lnTo>
                    <a:pt x="87281" y="24052"/>
                  </a:lnTo>
                  <a:lnTo>
                    <a:pt x="51609" y="51601"/>
                  </a:lnTo>
                  <a:lnTo>
                    <a:pt x="24054" y="87263"/>
                  </a:lnTo>
                  <a:lnTo>
                    <a:pt x="6292" y="129359"/>
                  </a:lnTo>
                  <a:lnTo>
                    <a:pt x="0" y="176212"/>
                  </a:lnTo>
                  <a:lnTo>
                    <a:pt x="0" y="881062"/>
                  </a:lnTo>
                  <a:lnTo>
                    <a:pt x="6292" y="927906"/>
                  </a:lnTo>
                  <a:lnTo>
                    <a:pt x="24054" y="970000"/>
                  </a:lnTo>
                  <a:lnTo>
                    <a:pt x="51609" y="1005663"/>
                  </a:lnTo>
                  <a:lnTo>
                    <a:pt x="87281" y="1033216"/>
                  </a:lnTo>
                  <a:lnTo>
                    <a:pt x="129395" y="1050980"/>
                  </a:lnTo>
                  <a:lnTo>
                    <a:pt x="176275" y="1057275"/>
                  </a:lnTo>
                  <a:lnTo>
                    <a:pt x="2557399" y="1057275"/>
                  </a:lnTo>
                  <a:lnTo>
                    <a:pt x="2604279" y="1050980"/>
                  </a:lnTo>
                  <a:lnTo>
                    <a:pt x="2646393" y="1033216"/>
                  </a:lnTo>
                  <a:lnTo>
                    <a:pt x="2682065" y="1005663"/>
                  </a:lnTo>
                  <a:lnTo>
                    <a:pt x="2709620" y="970000"/>
                  </a:lnTo>
                  <a:lnTo>
                    <a:pt x="2727382" y="927906"/>
                  </a:lnTo>
                  <a:lnTo>
                    <a:pt x="2733675" y="881062"/>
                  </a:lnTo>
                  <a:lnTo>
                    <a:pt x="2733675" y="176212"/>
                  </a:lnTo>
                  <a:lnTo>
                    <a:pt x="2727382" y="129359"/>
                  </a:lnTo>
                  <a:lnTo>
                    <a:pt x="2709620" y="87263"/>
                  </a:lnTo>
                  <a:lnTo>
                    <a:pt x="2682065" y="51601"/>
                  </a:lnTo>
                  <a:lnTo>
                    <a:pt x="2646393" y="24052"/>
                  </a:lnTo>
                  <a:lnTo>
                    <a:pt x="2604279" y="6292"/>
                  </a:lnTo>
                  <a:lnTo>
                    <a:pt x="2557399" y="0"/>
                  </a:lnTo>
                  <a:close/>
                </a:path>
              </a:pathLst>
            </a:custGeom>
            <a:solidFill>
              <a:srgbClr val="4FC3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840851" y="5546090"/>
            <a:ext cx="2218690" cy="88265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065" marR="5080" algn="ctr">
              <a:lnSpc>
                <a:spcPct val="99900"/>
              </a:lnSpc>
              <a:spcBef>
                <a:spcPts val="130"/>
              </a:spcBef>
            </a:pPr>
            <a:r>
              <a:rPr sz="1400" dirty="0">
                <a:latin typeface="Arial"/>
                <a:cs typeface="Arial"/>
              </a:rPr>
              <a:t>See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004B6E"/>
                </a:solidFill>
                <a:uFill>
                  <a:solidFill>
                    <a:srgbClr val="004B6E"/>
                  </a:solidFill>
                </a:uFill>
                <a:latin typeface="Arial"/>
                <a:cs typeface="Arial"/>
                <a:hlinkClick r:id="rId4" action="ppaction://hlinksldjump"/>
              </a:rPr>
              <a:t>slide</a:t>
            </a:r>
            <a:r>
              <a:rPr sz="1400" u="sng" spc="10" dirty="0">
                <a:solidFill>
                  <a:srgbClr val="004B6E"/>
                </a:solidFill>
                <a:uFill>
                  <a:solidFill>
                    <a:srgbClr val="004B6E"/>
                  </a:solidFill>
                </a:uFill>
                <a:latin typeface="Arial"/>
                <a:cs typeface="Arial"/>
                <a:hlinkClick r:id="rId4" action="ppaction://hlinksldjump"/>
              </a:rPr>
              <a:t> </a:t>
            </a:r>
            <a:r>
              <a:rPr sz="1400" u="sng" dirty="0">
                <a:solidFill>
                  <a:srgbClr val="004B6E"/>
                </a:solidFill>
                <a:uFill>
                  <a:solidFill>
                    <a:srgbClr val="004B6E"/>
                  </a:solidFill>
                </a:uFill>
                <a:latin typeface="Arial"/>
                <a:cs typeface="Arial"/>
                <a:hlinkClick r:id="rId4" action="ppaction://hlinksldjump"/>
              </a:rPr>
              <a:t>33</a:t>
            </a:r>
            <a:r>
              <a:rPr sz="1400" spc="-30" dirty="0">
                <a:solidFill>
                  <a:srgbClr val="004B6E"/>
                </a:solidFill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learn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how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to </a:t>
            </a:r>
            <a:r>
              <a:rPr sz="1400" dirty="0">
                <a:latin typeface="Arial"/>
                <a:cs typeface="Arial"/>
              </a:rPr>
              <a:t>build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your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planogram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which </a:t>
            </a:r>
            <a:r>
              <a:rPr sz="1400" dirty="0">
                <a:latin typeface="Arial"/>
                <a:cs typeface="Arial"/>
              </a:rPr>
              <a:t>includes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shelving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and </a:t>
            </a:r>
            <a:r>
              <a:rPr sz="1400" spc="-10" dirty="0">
                <a:latin typeface="Arial"/>
                <a:cs typeface="Arial"/>
              </a:rPr>
              <a:t>merchandising.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20</a:t>
            </a:fld>
            <a:endParaRPr spc="-25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6010" y="2770822"/>
            <a:ext cx="845502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000" dirty="0"/>
              <a:t>Creating</a:t>
            </a:r>
            <a:r>
              <a:rPr sz="6000" spc="-15" dirty="0"/>
              <a:t> </a:t>
            </a:r>
            <a:r>
              <a:rPr sz="6000" dirty="0"/>
              <a:t>a</a:t>
            </a:r>
            <a:r>
              <a:rPr sz="6000" spc="-30" dirty="0"/>
              <a:t> </a:t>
            </a:r>
            <a:r>
              <a:rPr sz="6000" dirty="0"/>
              <a:t>New</a:t>
            </a:r>
            <a:r>
              <a:rPr sz="6000" spc="-5" dirty="0"/>
              <a:t> </a:t>
            </a:r>
            <a:r>
              <a:rPr sz="6000" spc="-10" dirty="0"/>
              <a:t>Display</a:t>
            </a:r>
            <a:endParaRPr sz="6000"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21</a:t>
            </a:fld>
            <a:endParaRPr spc="-25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40980" y="3218036"/>
            <a:ext cx="4750435" cy="1478280"/>
            <a:chOff x="1040980" y="3218036"/>
            <a:chExt cx="4750435" cy="14782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0980" y="3218036"/>
              <a:ext cx="4627592" cy="134783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609725" y="3562349"/>
              <a:ext cx="4162425" cy="1114425"/>
            </a:xfrm>
            <a:custGeom>
              <a:avLst/>
              <a:gdLst/>
              <a:ahLst/>
              <a:cxnLst/>
              <a:rect l="l" t="t" r="r" b="b"/>
              <a:pathLst>
                <a:path w="4162425" h="1114425">
                  <a:moveTo>
                    <a:pt x="3352800" y="371475"/>
                  </a:moveTo>
                  <a:lnTo>
                    <a:pt x="4162425" y="371475"/>
                  </a:lnTo>
                  <a:lnTo>
                    <a:pt x="4162425" y="0"/>
                  </a:lnTo>
                  <a:lnTo>
                    <a:pt x="3352800" y="0"/>
                  </a:lnTo>
                  <a:lnTo>
                    <a:pt x="3352800" y="371475"/>
                  </a:lnTo>
                  <a:close/>
                </a:path>
                <a:path w="4162425" h="1114425">
                  <a:moveTo>
                    <a:pt x="0" y="1114425"/>
                  </a:moveTo>
                  <a:lnTo>
                    <a:pt x="971550" y="1114425"/>
                  </a:lnTo>
                  <a:lnTo>
                    <a:pt x="971550" y="723900"/>
                  </a:lnTo>
                  <a:lnTo>
                    <a:pt x="0" y="723900"/>
                  </a:lnTo>
                  <a:lnTo>
                    <a:pt x="0" y="1114425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7575" y="331724"/>
            <a:ext cx="4526915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Creating</a:t>
            </a:r>
            <a:r>
              <a:rPr sz="3200" spc="5" dirty="0"/>
              <a:t> </a:t>
            </a:r>
            <a:r>
              <a:rPr sz="3200" dirty="0"/>
              <a:t>a</a:t>
            </a:r>
            <a:r>
              <a:rPr sz="3200" spc="-35" dirty="0"/>
              <a:t> </a:t>
            </a:r>
            <a:r>
              <a:rPr sz="3200" dirty="0"/>
              <a:t>New</a:t>
            </a:r>
            <a:r>
              <a:rPr sz="3200" spc="5" dirty="0"/>
              <a:t> </a:t>
            </a:r>
            <a:r>
              <a:rPr sz="3200" spc="-10" dirty="0"/>
              <a:t>Display</a:t>
            </a:r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969644" y="1673542"/>
            <a:ext cx="7613650" cy="93599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1800" spc="-75" dirty="0">
                <a:latin typeface="Arial"/>
                <a:cs typeface="Arial"/>
              </a:rPr>
              <a:t>To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create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new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display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using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existing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display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template</a:t>
            </a: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20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1800" dirty="0">
                <a:latin typeface="Arial"/>
                <a:cs typeface="Arial"/>
              </a:rPr>
              <a:t>Go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Project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Assets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section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your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project,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select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Displays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tab</a:t>
            </a:r>
            <a:endParaRPr sz="1800">
              <a:latin typeface="Arial"/>
              <a:cs typeface="Arial"/>
            </a:endParaRPr>
          </a:p>
          <a:p>
            <a:pPr marL="629920" lvl="1" indent="-342900">
              <a:lnSpc>
                <a:spcPct val="100000"/>
              </a:lnSpc>
              <a:spcBef>
                <a:spcPts val="345"/>
              </a:spcBef>
              <a:buClr>
                <a:srgbClr val="4FC3F7"/>
              </a:buClr>
              <a:buSzPct val="77419"/>
              <a:buChar char="•"/>
              <a:tabLst>
                <a:tab pos="629920" algn="l"/>
              </a:tabLst>
            </a:pPr>
            <a:r>
              <a:rPr sz="1550" dirty="0">
                <a:latin typeface="Arial"/>
                <a:cs typeface="Arial"/>
              </a:rPr>
              <a:t>Select,</a:t>
            </a:r>
            <a:r>
              <a:rPr sz="1550" spc="17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Create</a:t>
            </a:r>
            <a:r>
              <a:rPr sz="1550" b="1" spc="60" dirty="0">
                <a:latin typeface="Arial"/>
                <a:cs typeface="Arial"/>
              </a:rPr>
              <a:t> </a:t>
            </a:r>
            <a:r>
              <a:rPr sz="1550" b="1" spc="-25" dirty="0">
                <a:latin typeface="Arial"/>
                <a:cs typeface="Arial"/>
              </a:rPr>
              <a:t>New</a:t>
            </a:r>
            <a:endParaRPr sz="15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24750" y="5257800"/>
            <a:ext cx="4143375" cy="838200"/>
          </a:xfrm>
          <a:custGeom>
            <a:avLst/>
            <a:gdLst/>
            <a:ahLst/>
            <a:cxnLst/>
            <a:rect l="l" t="t" r="r" b="b"/>
            <a:pathLst>
              <a:path w="4143375" h="838200">
                <a:moveTo>
                  <a:pt x="4003675" y="0"/>
                </a:moveTo>
                <a:lnTo>
                  <a:pt x="139700" y="0"/>
                </a:lnTo>
                <a:lnTo>
                  <a:pt x="95520" y="7116"/>
                </a:lnTo>
                <a:lnTo>
                  <a:pt x="57168" y="26936"/>
                </a:lnTo>
                <a:lnTo>
                  <a:pt x="26936" y="57168"/>
                </a:lnTo>
                <a:lnTo>
                  <a:pt x="7116" y="95520"/>
                </a:lnTo>
                <a:lnTo>
                  <a:pt x="0" y="139700"/>
                </a:lnTo>
                <a:lnTo>
                  <a:pt x="0" y="698500"/>
                </a:lnTo>
                <a:lnTo>
                  <a:pt x="7116" y="742655"/>
                </a:lnTo>
                <a:lnTo>
                  <a:pt x="26936" y="781004"/>
                </a:lnTo>
                <a:lnTo>
                  <a:pt x="57168" y="811245"/>
                </a:lnTo>
                <a:lnTo>
                  <a:pt x="95520" y="831077"/>
                </a:lnTo>
                <a:lnTo>
                  <a:pt x="139700" y="838200"/>
                </a:lnTo>
                <a:lnTo>
                  <a:pt x="4003675" y="838200"/>
                </a:lnTo>
                <a:lnTo>
                  <a:pt x="4047854" y="831077"/>
                </a:lnTo>
                <a:lnTo>
                  <a:pt x="4086206" y="811245"/>
                </a:lnTo>
                <a:lnTo>
                  <a:pt x="4116438" y="781004"/>
                </a:lnTo>
                <a:lnTo>
                  <a:pt x="4136258" y="742655"/>
                </a:lnTo>
                <a:lnTo>
                  <a:pt x="4143375" y="698500"/>
                </a:lnTo>
                <a:lnTo>
                  <a:pt x="4143375" y="139700"/>
                </a:lnTo>
                <a:lnTo>
                  <a:pt x="4136258" y="95520"/>
                </a:lnTo>
                <a:lnTo>
                  <a:pt x="4116438" y="57168"/>
                </a:lnTo>
                <a:lnTo>
                  <a:pt x="4086206" y="26936"/>
                </a:lnTo>
                <a:lnTo>
                  <a:pt x="4047854" y="7116"/>
                </a:lnTo>
                <a:lnTo>
                  <a:pt x="4003675" y="0"/>
                </a:lnTo>
                <a:close/>
              </a:path>
            </a:pathLst>
          </a:custGeom>
          <a:solidFill>
            <a:srgbClr val="4FC3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653019" y="5346128"/>
            <a:ext cx="3684270" cy="6724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 spc="-20" dirty="0">
                <a:latin typeface="Arial"/>
                <a:cs typeface="Arial"/>
              </a:rPr>
              <a:t>Tip!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ts val="1650"/>
              </a:lnSpc>
              <a:spcBef>
                <a:spcPts val="130"/>
              </a:spcBef>
            </a:pPr>
            <a:r>
              <a:rPr sz="1400" spc="-10" dirty="0">
                <a:latin typeface="Arial"/>
                <a:cs typeface="Arial"/>
              </a:rPr>
              <a:t>You</a:t>
            </a:r>
            <a:r>
              <a:rPr sz="1400" dirty="0">
                <a:latin typeface="Arial"/>
                <a:cs typeface="Arial"/>
              </a:rPr>
              <a:t> can also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copy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displays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from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other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projects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then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edit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them.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22</a:t>
            </a:fld>
            <a:endParaRPr spc="-25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331724"/>
            <a:ext cx="4526915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Creating</a:t>
            </a:r>
            <a:r>
              <a:rPr sz="3200" spc="5" dirty="0"/>
              <a:t> </a:t>
            </a:r>
            <a:r>
              <a:rPr sz="3200" dirty="0"/>
              <a:t>a</a:t>
            </a:r>
            <a:r>
              <a:rPr sz="3200" spc="-35" dirty="0"/>
              <a:t> </a:t>
            </a:r>
            <a:r>
              <a:rPr sz="3200" dirty="0"/>
              <a:t>New</a:t>
            </a:r>
            <a:r>
              <a:rPr sz="3200" spc="5" dirty="0"/>
              <a:t> </a:t>
            </a:r>
            <a:r>
              <a:rPr sz="3200" spc="-10" dirty="0"/>
              <a:t>Display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628015" y="1397491"/>
            <a:ext cx="8418195" cy="92329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545"/>
              </a:spcBef>
              <a:buClr>
                <a:srgbClr val="4FC3F7"/>
              </a:buClr>
              <a:buChar char="•"/>
              <a:tabLst>
                <a:tab pos="354965" algn="l"/>
              </a:tabLst>
            </a:pPr>
            <a:r>
              <a:rPr sz="1800" dirty="0">
                <a:latin typeface="Arial"/>
                <a:cs typeface="Arial"/>
              </a:rPr>
              <a:t>On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next</a:t>
            </a:r>
            <a:r>
              <a:rPr sz="1800" spc="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screen,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enter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display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name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pick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your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display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template</a:t>
            </a:r>
            <a:endParaRPr sz="1800">
              <a:latin typeface="Arial"/>
              <a:cs typeface="Arial"/>
            </a:endParaRPr>
          </a:p>
          <a:p>
            <a:pPr marL="629920" lvl="1" indent="-343535">
              <a:lnSpc>
                <a:spcPct val="100000"/>
              </a:lnSpc>
              <a:spcBef>
                <a:spcPts val="420"/>
              </a:spcBef>
              <a:buClr>
                <a:srgbClr val="4FC3F7"/>
              </a:buClr>
              <a:buSzPct val="77419"/>
              <a:buChar char="•"/>
              <a:tabLst>
                <a:tab pos="629920" algn="l"/>
              </a:tabLst>
            </a:pPr>
            <a:r>
              <a:rPr sz="1550" dirty="0">
                <a:latin typeface="Arial"/>
                <a:cs typeface="Arial"/>
              </a:rPr>
              <a:t>Use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search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bar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if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you</a:t>
            </a:r>
            <a:r>
              <a:rPr sz="1550" spc="2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know</a:t>
            </a:r>
            <a:r>
              <a:rPr sz="1550" spc="5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template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name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or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scroll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through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display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options</a:t>
            </a:r>
            <a:endParaRPr sz="1550">
              <a:latin typeface="Arial"/>
              <a:cs typeface="Arial"/>
            </a:endParaRPr>
          </a:p>
          <a:p>
            <a:pPr marL="629920" lvl="1" indent="-343535">
              <a:lnSpc>
                <a:spcPct val="100000"/>
              </a:lnSpc>
              <a:spcBef>
                <a:spcPts val="320"/>
              </a:spcBef>
              <a:buClr>
                <a:srgbClr val="4FC3F7"/>
              </a:buClr>
              <a:buSzPct val="77419"/>
              <a:buChar char="•"/>
              <a:tabLst>
                <a:tab pos="629920" algn="l"/>
              </a:tabLst>
            </a:pPr>
            <a:r>
              <a:rPr sz="1550" dirty="0">
                <a:latin typeface="Arial"/>
                <a:cs typeface="Arial"/>
              </a:rPr>
              <a:t>Select,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Save</a:t>
            </a:r>
            <a:r>
              <a:rPr sz="1550" b="1" spc="9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&amp;</a:t>
            </a:r>
            <a:r>
              <a:rPr sz="1550" b="1" spc="4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Open</a:t>
            </a:r>
            <a:endParaRPr sz="15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335" y="6308725"/>
            <a:ext cx="348678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25"/>
              </a:spcBef>
              <a:buClr>
                <a:srgbClr val="4FC3F7"/>
              </a:buClr>
              <a:buSzPct val="77419"/>
              <a:buChar char="•"/>
              <a:tabLst>
                <a:tab pos="355600" algn="l"/>
              </a:tabLst>
            </a:pPr>
            <a:r>
              <a:rPr sz="1550" dirty="0">
                <a:latin typeface="Arial"/>
                <a:cs typeface="Arial"/>
              </a:rPr>
              <a:t>This</a:t>
            </a:r>
            <a:r>
              <a:rPr sz="1550" spc="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will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launch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display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builder!</a:t>
            </a:r>
            <a:endParaRPr sz="155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30834" y="2495550"/>
            <a:ext cx="9298940" cy="3524250"/>
            <a:chOff x="330834" y="2495550"/>
            <a:chExt cx="9298940" cy="352425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5375" y="2514600"/>
              <a:ext cx="8534400" cy="35052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0822" y="2821431"/>
              <a:ext cx="940435" cy="1557020"/>
            </a:xfrm>
            <a:custGeom>
              <a:avLst/>
              <a:gdLst/>
              <a:ahLst/>
              <a:cxnLst/>
              <a:rect l="l" t="t" r="r" b="b"/>
              <a:pathLst>
                <a:path w="940435" h="1557020">
                  <a:moveTo>
                    <a:pt x="940193" y="1557020"/>
                  </a:moveTo>
                  <a:lnTo>
                    <a:pt x="924687" y="1532890"/>
                  </a:lnTo>
                  <a:lnTo>
                    <a:pt x="888377" y="1476375"/>
                  </a:lnTo>
                  <a:lnTo>
                    <a:pt x="873785" y="1500962"/>
                  </a:lnTo>
                  <a:lnTo>
                    <a:pt x="14617" y="990600"/>
                  </a:lnTo>
                  <a:lnTo>
                    <a:pt x="0" y="1015111"/>
                  </a:lnTo>
                  <a:lnTo>
                    <a:pt x="859180" y="1525587"/>
                  </a:lnTo>
                  <a:lnTo>
                    <a:pt x="844600" y="1550162"/>
                  </a:lnTo>
                  <a:lnTo>
                    <a:pt x="940193" y="1557020"/>
                  </a:lnTo>
                  <a:close/>
                </a:path>
                <a:path w="940435" h="1557020">
                  <a:moveTo>
                    <a:pt x="940193" y="566420"/>
                  </a:moveTo>
                  <a:lnTo>
                    <a:pt x="924687" y="542290"/>
                  </a:lnTo>
                  <a:lnTo>
                    <a:pt x="888377" y="485775"/>
                  </a:lnTo>
                  <a:lnTo>
                    <a:pt x="873785" y="510362"/>
                  </a:lnTo>
                  <a:lnTo>
                    <a:pt x="14617" y="0"/>
                  </a:lnTo>
                  <a:lnTo>
                    <a:pt x="0" y="24511"/>
                  </a:lnTo>
                  <a:lnTo>
                    <a:pt x="859180" y="534987"/>
                  </a:lnTo>
                  <a:lnTo>
                    <a:pt x="844600" y="559562"/>
                  </a:lnTo>
                  <a:lnTo>
                    <a:pt x="940193" y="56642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362950" y="2514600"/>
              <a:ext cx="704850" cy="276225"/>
            </a:xfrm>
            <a:custGeom>
              <a:avLst/>
              <a:gdLst/>
              <a:ahLst/>
              <a:cxnLst/>
              <a:rect l="l" t="t" r="r" b="b"/>
              <a:pathLst>
                <a:path w="704850" h="276225">
                  <a:moveTo>
                    <a:pt x="0" y="276225"/>
                  </a:moveTo>
                  <a:lnTo>
                    <a:pt x="704850" y="276225"/>
                  </a:lnTo>
                  <a:lnTo>
                    <a:pt x="704850" y="0"/>
                  </a:lnTo>
                  <a:lnTo>
                    <a:pt x="0" y="0"/>
                  </a:lnTo>
                  <a:lnTo>
                    <a:pt x="0" y="276225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8715375" y="152400"/>
            <a:ext cx="3257550" cy="685800"/>
          </a:xfrm>
          <a:custGeom>
            <a:avLst/>
            <a:gdLst/>
            <a:ahLst/>
            <a:cxnLst/>
            <a:rect l="l" t="t" r="r" b="b"/>
            <a:pathLst>
              <a:path w="3257550" h="685800">
                <a:moveTo>
                  <a:pt x="3143250" y="0"/>
                </a:moveTo>
                <a:lnTo>
                  <a:pt x="114300" y="0"/>
                </a:lnTo>
                <a:lnTo>
                  <a:pt x="69812" y="8983"/>
                </a:lnTo>
                <a:lnTo>
                  <a:pt x="33480" y="33480"/>
                </a:lnTo>
                <a:lnTo>
                  <a:pt x="8983" y="69812"/>
                </a:lnTo>
                <a:lnTo>
                  <a:pt x="0" y="114300"/>
                </a:lnTo>
                <a:lnTo>
                  <a:pt x="0" y="571500"/>
                </a:lnTo>
                <a:lnTo>
                  <a:pt x="8983" y="615987"/>
                </a:lnTo>
                <a:lnTo>
                  <a:pt x="33480" y="652319"/>
                </a:lnTo>
                <a:lnTo>
                  <a:pt x="69812" y="676816"/>
                </a:lnTo>
                <a:lnTo>
                  <a:pt x="114300" y="685800"/>
                </a:lnTo>
                <a:lnTo>
                  <a:pt x="3143250" y="685800"/>
                </a:lnTo>
                <a:lnTo>
                  <a:pt x="3187737" y="676816"/>
                </a:lnTo>
                <a:lnTo>
                  <a:pt x="3224069" y="652319"/>
                </a:lnTo>
                <a:lnTo>
                  <a:pt x="3248566" y="615987"/>
                </a:lnTo>
                <a:lnTo>
                  <a:pt x="3257550" y="571500"/>
                </a:lnTo>
                <a:lnTo>
                  <a:pt x="3257550" y="114300"/>
                </a:lnTo>
                <a:lnTo>
                  <a:pt x="3248566" y="69812"/>
                </a:lnTo>
                <a:lnTo>
                  <a:pt x="3224069" y="33480"/>
                </a:lnTo>
                <a:lnTo>
                  <a:pt x="3187737" y="8983"/>
                </a:lnTo>
                <a:lnTo>
                  <a:pt x="3143250" y="0"/>
                </a:lnTo>
                <a:close/>
              </a:path>
            </a:pathLst>
          </a:custGeom>
          <a:solidFill>
            <a:srgbClr val="4FC3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071864" y="258381"/>
            <a:ext cx="2561590" cy="4629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77520" marR="5080" indent="-465455">
              <a:lnSpc>
                <a:spcPct val="102899"/>
              </a:lnSpc>
              <a:spcBef>
                <a:spcPts val="75"/>
              </a:spcBef>
            </a:pPr>
            <a:r>
              <a:rPr sz="1400" dirty="0">
                <a:latin typeface="Arial"/>
                <a:cs typeface="Arial"/>
              </a:rPr>
              <a:t>See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004B6E"/>
                </a:solidFill>
                <a:uFill>
                  <a:solidFill>
                    <a:srgbClr val="004B6E"/>
                  </a:solidFill>
                </a:uFill>
                <a:latin typeface="Arial"/>
                <a:cs typeface="Arial"/>
                <a:hlinkClick r:id="rId3" action="ppaction://hlinksldjump"/>
              </a:rPr>
              <a:t>slide</a:t>
            </a:r>
            <a:r>
              <a:rPr sz="1400" u="sng" spc="10" dirty="0">
                <a:solidFill>
                  <a:srgbClr val="004B6E"/>
                </a:solidFill>
                <a:uFill>
                  <a:solidFill>
                    <a:srgbClr val="004B6E"/>
                  </a:solidFill>
                </a:u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1400" u="sng" dirty="0">
                <a:solidFill>
                  <a:srgbClr val="004B6E"/>
                </a:solidFill>
                <a:uFill>
                  <a:solidFill>
                    <a:srgbClr val="004B6E"/>
                  </a:solidFill>
                </a:uFill>
                <a:latin typeface="Arial"/>
                <a:cs typeface="Arial"/>
                <a:hlinkClick r:id="rId3" action="ppaction://hlinksldjump"/>
              </a:rPr>
              <a:t>48</a:t>
            </a:r>
            <a:r>
              <a:rPr sz="1400" spc="-25" dirty="0">
                <a:solidFill>
                  <a:srgbClr val="004B6E"/>
                </a:solidFill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learn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how to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add </a:t>
            </a:r>
            <a:r>
              <a:rPr sz="1400" dirty="0">
                <a:latin typeface="Arial"/>
                <a:cs typeface="Arial"/>
              </a:rPr>
              <a:t>signage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display.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23</a:t>
            </a:fld>
            <a:endParaRPr spc="-25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96235" y="2504376"/>
            <a:ext cx="7398384" cy="1771014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2172335" marR="5080" indent="-2160270">
              <a:lnSpc>
                <a:spcPts val="6530"/>
              </a:lnSpc>
              <a:spcBef>
                <a:spcPts val="880"/>
              </a:spcBef>
            </a:pPr>
            <a:r>
              <a:rPr sz="6000" dirty="0"/>
              <a:t>Working</a:t>
            </a:r>
            <a:r>
              <a:rPr sz="6000" spc="-70" dirty="0"/>
              <a:t> </a:t>
            </a:r>
            <a:r>
              <a:rPr sz="6000" dirty="0"/>
              <a:t>in</a:t>
            </a:r>
            <a:r>
              <a:rPr sz="6000" spc="-80" dirty="0"/>
              <a:t> </a:t>
            </a:r>
            <a:r>
              <a:rPr sz="6000" dirty="0"/>
              <a:t>3D</a:t>
            </a:r>
            <a:r>
              <a:rPr sz="6000" spc="-270" dirty="0"/>
              <a:t> </a:t>
            </a:r>
            <a:r>
              <a:rPr sz="6000" spc="-10" dirty="0"/>
              <a:t>Asset Builders</a:t>
            </a:r>
            <a:endParaRPr sz="6000"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24</a:t>
            </a:fld>
            <a:endParaRPr spc="-25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050" y="2400300"/>
            <a:ext cx="10458450" cy="2057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7575" y="331724"/>
            <a:ext cx="4316095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Navigation</a:t>
            </a:r>
            <a:r>
              <a:rPr sz="3200" spc="-5" dirty="0"/>
              <a:t> </a:t>
            </a:r>
            <a:r>
              <a:rPr sz="3200" dirty="0"/>
              <a:t>&amp;</a:t>
            </a:r>
            <a:r>
              <a:rPr sz="3200" spc="-60" dirty="0"/>
              <a:t> </a:t>
            </a:r>
            <a:r>
              <a:rPr sz="3200" spc="-10" dirty="0"/>
              <a:t>Features</a:t>
            </a:r>
            <a:endParaRPr sz="32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000" y="4514850"/>
            <a:ext cx="10506075" cy="197167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282176" y="1443100"/>
            <a:ext cx="1981200" cy="6477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52705" rIns="0" bIns="0" rtlCol="0">
            <a:spAutoFit/>
          </a:bodyPr>
          <a:lstStyle/>
          <a:p>
            <a:pPr marL="93345" marR="143510">
              <a:lnSpc>
                <a:spcPts val="1430"/>
              </a:lnSpc>
              <a:spcBef>
                <a:spcPts val="415"/>
              </a:spcBef>
            </a:pPr>
            <a:r>
              <a:rPr sz="1200" dirty="0">
                <a:latin typeface="Arial"/>
                <a:cs typeface="Arial"/>
              </a:rPr>
              <a:t>Select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'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?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'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for </a:t>
            </a:r>
            <a:r>
              <a:rPr sz="1200" spc="-10" dirty="0">
                <a:latin typeface="Arial"/>
                <a:cs typeface="Arial"/>
              </a:rPr>
              <a:t>instructions </a:t>
            </a:r>
            <a:r>
              <a:rPr sz="1200" dirty="0">
                <a:latin typeface="Arial"/>
                <a:cs typeface="Arial"/>
              </a:rPr>
              <a:t>on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Actions, </a:t>
            </a:r>
            <a:r>
              <a:rPr sz="1200" dirty="0">
                <a:latin typeface="Arial"/>
                <a:cs typeface="Arial"/>
              </a:rPr>
              <a:t>Features,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and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Navigation.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9087" y="1443100"/>
            <a:ext cx="1228725" cy="46672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82550">
              <a:lnSpc>
                <a:spcPts val="1435"/>
              </a:lnSpc>
              <a:spcBef>
                <a:spcPts val="360"/>
              </a:spcBef>
            </a:pPr>
            <a:r>
              <a:rPr sz="1200" dirty="0">
                <a:latin typeface="Arial"/>
                <a:cs typeface="Arial"/>
              </a:rPr>
              <a:t>Select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File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to</a:t>
            </a:r>
            <a:endParaRPr sz="1200">
              <a:latin typeface="Arial"/>
              <a:cs typeface="Arial"/>
            </a:endParaRPr>
          </a:p>
          <a:p>
            <a:pPr marL="82550">
              <a:lnSpc>
                <a:spcPts val="1435"/>
              </a:lnSpc>
            </a:pPr>
            <a:r>
              <a:rPr sz="1200" b="1" dirty="0">
                <a:latin typeface="Arial"/>
                <a:cs typeface="Arial"/>
              </a:rPr>
              <a:t>Save </a:t>
            </a:r>
            <a:r>
              <a:rPr sz="1200" dirty="0">
                <a:latin typeface="Arial"/>
                <a:cs typeface="Arial"/>
              </a:rPr>
              <a:t>and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Exit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43226" y="1443100"/>
            <a:ext cx="1981200" cy="101917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7625" rIns="0" bIns="0" rtlCol="0">
            <a:spAutoFit/>
          </a:bodyPr>
          <a:lstStyle/>
          <a:p>
            <a:pPr marL="86360" marR="99695">
              <a:lnSpc>
                <a:spcPct val="99100"/>
              </a:lnSpc>
              <a:spcBef>
                <a:spcPts val="375"/>
              </a:spcBef>
            </a:pPr>
            <a:r>
              <a:rPr sz="1200" dirty="0">
                <a:latin typeface="Arial"/>
                <a:cs typeface="Arial"/>
              </a:rPr>
              <a:t>Select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Edit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Duplicate</a:t>
            </a:r>
            <a:r>
              <a:rPr sz="1200" spc="-10" dirty="0">
                <a:latin typeface="Arial"/>
                <a:cs typeface="Arial"/>
              </a:rPr>
              <a:t>, </a:t>
            </a:r>
            <a:r>
              <a:rPr sz="1200" b="1" dirty="0">
                <a:latin typeface="Arial"/>
                <a:cs typeface="Arial"/>
              </a:rPr>
              <a:t>Undo</a:t>
            </a:r>
            <a:r>
              <a:rPr sz="1200" dirty="0">
                <a:latin typeface="Arial"/>
                <a:cs typeface="Arial"/>
              </a:rPr>
              <a:t>,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and</a:t>
            </a:r>
            <a:r>
              <a:rPr sz="1200" spc="-6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Redo</a:t>
            </a:r>
            <a:r>
              <a:rPr sz="1200" dirty="0">
                <a:latin typeface="Arial"/>
                <a:cs typeface="Arial"/>
              </a:rPr>
              <a:t>.</a:t>
            </a:r>
            <a:r>
              <a:rPr sz="1200" spc="2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You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will </a:t>
            </a:r>
            <a:r>
              <a:rPr sz="1200" dirty="0">
                <a:latin typeface="Arial"/>
                <a:cs typeface="Arial"/>
              </a:rPr>
              <a:t>also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see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keyboard </a:t>
            </a:r>
            <a:r>
              <a:rPr sz="1200" dirty="0">
                <a:latin typeface="Arial"/>
                <a:cs typeface="Arial"/>
              </a:rPr>
              <a:t>shortcuts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for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same </a:t>
            </a:r>
            <a:r>
              <a:rPr sz="1200" spc="-10" dirty="0">
                <a:latin typeface="Arial"/>
                <a:cs typeface="Arial"/>
              </a:rPr>
              <a:t>actions.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39000" y="1438275"/>
            <a:ext cx="9373235" cy="1485900"/>
            <a:chOff x="839000" y="1438275"/>
            <a:chExt cx="9373235" cy="148590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14950" y="1438275"/>
              <a:ext cx="1571625" cy="79057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39000" y="1907158"/>
              <a:ext cx="9373235" cy="1016635"/>
            </a:xfrm>
            <a:custGeom>
              <a:avLst/>
              <a:gdLst/>
              <a:ahLst/>
              <a:cxnLst/>
              <a:rect l="l" t="t" r="r" b="b"/>
              <a:pathLst>
                <a:path w="9373235" h="1016635">
                  <a:moveTo>
                    <a:pt x="85725" y="595503"/>
                  </a:moveTo>
                  <a:lnTo>
                    <a:pt x="57150" y="595261"/>
                  </a:lnTo>
                  <a:lnTo>
                    <a:pt x="62687" y="2794"/>
                  </a:lnTo>
                  <a:lnTo>
                    <a:pt x="34112" y="2413"/>
                  </a:lnTo>
                  <a:lnTo>
                    <a:pt x="28575" y="594741"/>
                  </a:lnTo>
                  <a:lnTo>
                    <a:pt x="28575" y="595007"/>
                  </a:lnTo>
                  <a:lnTo>
                    <a:pt x="0" y="594741"/>
                  </a:lnTo>
                  <a:lnTo>
                    <a:pt x="42062" y="680847"/>
                  </a:lnTo>
                  <a:lnTo>
                    <a:pt x="78574" y="609473"/>
                  </a:lnTo>
                  <a:lnTo>
                    <a:pt x="85725" y="595503"/>
                  </a:lnTo>
                  <a:close/>
                </a:path>
                <a:path w="9373235" h="1016635">
                  <a:moveTo>
                    <a:pt x="1620227" y="91821"/>
                  </a:moveTo>
                  <a:lnTo>
                    <a:pt x="1608289" y="65786"/>
                  </a:lnTo>
                  <a:lnTo>
                    <a:pt x="332930" y="654939"/>
                  </a:lnTo>
                  <a:lnTo>
                    <a:pt x="320979" y="629031"/>
                  </a:lnTo>
                  <a:lnTo>
                    <a:pt x="261137" y="703834"/>
                  </a:lnTo>
                  <a:lnTo>
                    <a:pt x="356933" y="706882"/>
                  </a:lnTo>
                  <a:lnTo>
                    <a:pt x="347713" y="686943"/>
                  </a:lnTo>
                  <a:lnTo>
                    <a:pt x="344944" y="680948"/>
                  </a:lnTo>
                  <a:lnTo>
                    <a:pt x="1620227" y="91821"/>
                  </a:lnTo>
                  <a:close/>
                </a:path>
                <a:path w="9373235" h="1016635">
                  <a:moveTo>
                    <a:pt x="4801705" y="40767"/>
                  </a:moveTo>
                  <a:lnTo>
                    <a:pt x="4774946" y="28194"/>
                  </a:lnTo>
                  <a:lnTo>
                    <a:pt x="4714964" y="0"/>
                  </a:lnTo>
                  <a:lnTo>
                    <a:pt x="4715662" y="28194"/>
                  </a:lnTo>
                  <a:lnTo>
                    <a:pt x="4715675" y="28562"/>
                  </a:lnTo>
                  <a:lnTo>
                    <a:pt x="3580815" y="57137"/>
                  </a:lnTo>
                  <a:lnTo>
                    <a:pt x="3585045" y="57137"/>
                  </a:lnTo>
                  <a:lnTo>
                    <a:pt x="3585667" y="85598"/>
                  </a:lnTo>
                  <a:lnTo>
                    <a:pt x="4716399" y="57137"/>
                  </a:lnTo>
                  <a:lnTo>
                    <a:pt x="4717123" y="85725"/>
                  </a:lnTo>
                  <a:lnTo>
                    <a:pt x="4801705" y="40767"/>
                  </a:lnTo>
                  <a:close/>
                </a:path>
                <a:path w="9373235" h="1016635">
                  <a:moveTo>
                    <a:pt x="9372943" y="215519"/>
                  </a:moveTo>
                  <a:lnTo>
                    <a:pt x="9360878" y="189738"/>
                  </a:lnTo>
                  <a:lnTo>
                    <a:pt x="7695628" y="964653"/>
                  </a:lnTo>
                  <a:lnTo>
                    <a:pt x="7683589" y="938784"/>
                  </a:lnTo>
                  <a:lnTo>
                    <a:pt x="7624026" y="1013714"/>
                  </a:lnTo>
                  <a:lnTo>
                    <a:pt x="7719784" y="1016508"/>
                  </a:lnTo>
                  <a:lnTo>
                    <a:pt x="7710487" y="996569"/>
                  </a:lnTo>
                  <a:lnTo>
                    <a:pt x="7707693" y="990561"/>
                  </a:lnTo>
                  <a:lnTo>
                    <a:pt x="9372943" y="21551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25</a:t>
            </a:fld>
            <a:endParaRPr spc="-25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331724"/>
            <a:ext cx="5966460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Navigation</a:t>
            </a:r>
            <a:r>
              <a:rPr sz="3200" spc="-15" dirty="0"/>
              <a:t> </a:t>
            </a:r>
            <a:r>
              <a:rPr sz="3200" dirty="0"/>
              <a:t>&amp;</a:t>
            </a:r>
            <a:r>
              <a:rPr sz="3200" spc="-70" dirty="0"/>
              <a:t> </a:t>
            </a:r>
            <a:r>
              <a:rPr sz="3200" dirty="0"/>
              <a:t>Features</a:t>
            </a:r>
            <a:r>
              <a:rPr sz="3200" spc="20" dirty="0"/>
              <a:t> </a:t>
            </a:r>
            <a:r>
              <a:rPr sz="3200" dirty="0"/>
              <a:t>|</a:t>
            </a:r>
            <a:r>
              <a:rPr sz="3200" spc="-60" dirty="0"/>
              <a:t> </a:t>
            </a:r>
            <a:r>
              <a:rPr sz="3200" spc="-10" dirty="0"/>
              <a:t>Panels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461962" y="1089723"/>
            <a:ext cx="11461750" cy="17881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290"/>
              </a:lnSpc>
              <a:spcBef>
                <a:spcPts val="125"/>
              </a:spcBef>
            </a:pPr>
            <a:r>
              <a:rPr sz="2000" dirty="0">
                <a:latin typeface="Arial"/>
                <a:cs typeface="Arial"/>
              </a:rPr>
              <a:t>Within</a:t>
            </a:r>
            <a:r>
              <a:rPr sz="2000" spc="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POG,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Display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Store</a:t>
            </a:r>
            <a:r>
              <a:rPr sz="2000" spc="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builder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there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are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four</a:t>
            </a:r>
            <a:r>
              <a:rPr sz="2000" spc="-1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panels: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Editor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panel,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Project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panel,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290"/>
              </a:lnSpc>
            </a:pPr>
            <a:r>
              <a:rPr sz="2000" b="1" dirty="0">
                <a:latin typeface="Arial"/>
                <a:cs typeface="Arial"/>
              </a:rPr>
              <a:t>Properties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panel and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Objects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Panel.</a:t>
            </a:r>
            <a:endParaRPr sz="2000">
              <a:latin typeface="Arial"/>
              <a:cs typeface="Arial"/>
            </a:endParaRPr>
          </a:p>
          <a:p>
            <a:pPr marL="904875" indent="-342900">
              <a:lnSpc>
                <a:spcPct val="100000"/>
              </a:lnSpc>
              <a:spcBef>
                <a:spcPts val="280"/>
              </a:spcBef>
              <a:buClr>
                <a:srgbClr val="4FC3F7"/>
              </a:buClr>
              <a:buFont typeface="Courier New"/>
              <a:buChar char="o"/>
              <a:tabLst>
                <a:tab pos="904875" algn="l"/>
              </a:tabLst>
            </a:pPr>
            <a:r>
              <a:rPr sz="1800" spc="-90" dirty="0">
                <a:latin typeface="Arial"/>
                <a:cs typeface="Arial"/>
              </a:rPr>
              <a:t>To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move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panel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location,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click on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panel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name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drag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drop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into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desired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space</a:t>
            </a:r>
            <a:endParaRPr sz="1800">
              <a:latin typeface="Arial"/>
              <a:cs typeface="Arial"/>
            </a:endParaRPr>
          </a:p>
          <a:p>
            <a:pPr marL="904875" indent="-342900">
              <a:lnSpc>
                <a:spcPct val="100000"/>
              </a:lnSpc>
              <a:spcBef>
                <a:spcPts val="244"/>
              </a:spcBef>
              <a:buClr>
                <a:srgbClr val="4FC3F7"/>
              </a:buClr>
              <a:buFont typeface="Courier New"/>
              <a:buChar char="o"/>
              <a:tabLst>
                <a:tab pos="904875" algn="l"/>
              </a:tabLst>
            </a:pPr>
            <a:r>
              <a:rPr sz="1800" spc="-90" dirty="0">
                <a:latin typeface="Arial"/>
                <a:cs typeface="Arial"/>
              </a:rPr>
              <a:t>To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remove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panel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from </a:t>
            </a:r>
            <a:r>
              <a:rPr sz="1800" spc="-10" dirty="0">
                <a:latin typeface="Arial"/>
                <a:cs typeface="Arial"/>
              </a:rPr>
              <a:t>view,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click 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'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X '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next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panel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name.</a:t>
            </a:r>
            <a:endParaRPr sz="1800">
              <a:latin typeface="Arial"/>
              <a:cs typeface="Arial"/>
            </a:endParaRPr>
          </a:p>
          <a:p>
            <a:pPr marL="904875" indent="-342900">
              <a:lnSpc>
                <a:spcPts val="2055"/>
              </a:lnSpc>
              <a:spcBef>
                <a:spcPts val="315"/>
              </a:spcBef>
              <a:buClr>
                <a:srgbClr val="4FC3F7"/>
              </a:buClr>
              <a:buFont typeface="Courier New"/>
              <a:buChar char="o"/>
              <a:tabLst>
                <a:tab pos="904875" algn="l"/>
              </a:tabLst>
            </a:pPr>
            <a:r>
              <a:rPr sz="1800" spc="-90" dirty="0">
                <a:latin typeface="Arial"/>
                <a:cs typeface="Arial"/>
              </a:rPr>
              <a:t>To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reset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panel's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location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if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don’t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panel,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go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top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left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screen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select</a:t>
            </a:r>
            <a:r>
              <a:rPr sz="1800" spc="9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View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&gt;</a:t>
            </a:r>
            <a:endParaRPr sz="1800">
              <a:latin typeface="Arial"/>
              <a:cs typeface="Arial"/>
            </a:endParaRPr>
          </a:p>
          <a:p>
            <a:pPr marL="904875">
              <a:lnSpc>
                <a:spcPts val="2055"/>
              </a:lnSpc>
            </a:pPr>
            <a:r>
              <a:rPr sz="1800" b="1" dirty="0">
                <a:latin typeface="Arial"/>
                <a:cs typeface="Arial"/>
              </a:rPr>
              <a:t>Reset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Panel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Layout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5725" y="2661804"/>
            <a:ext cx="9267825" cy="4168140"/>
            <a:chOff x="85725" y="2661804"/>
            <a:chExt cx="9267825" cy="41681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28850" y="3428998"/>
              <a:ext cx="7124700" cy="340042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91075" y="2661804"/>
              <a:ext cx="2000250" cy="74814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0487" y="4024376"/>
              <a:ext cx="1114425" cy="276225"/>
            </a:xfrm>
            <a:custGeom>
              <a:avLst/>
              <a:gdLst/>
              <a:ahLst/>
              <a:cxnLst/>
              <a:rect l="l" t="t" r="r" b="b"/>
              <a:pathLst>
                <a:path w="1114425" h="276225">
                  <a:moveTo>
                    <a:pt x="0" y="276225"/>
                  </a:moveTo>
                  <a:lnTo>
                    <a:pt x="1114425" y="276225"/>
                  </a:lnTo>
                  <a:lnTo>
                    <a:pt x="1114425" y="0"/>
                  </a:lnTo>
                  <a:lnTo>
                    <a:pt x="0" y="0"/>
                  </a:lnTo>
                  <a:lnTo>
                    <a:pt x="0" y="27622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67322" y="4057967"/>
            <a:ext cx="54102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Arial"/>
                <a:cs typeface="Arial"/>
              </a:rPr>
              <a:t>Objects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6212" y="6024562"/>
            <a:ext cx="1104900" cy="27622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51435" rIns="0" bIns="0" rtlCol="0">
            <a:spAutoFit/>
          </a:bodyPr>
          <a:lstStyle/>
          <a:p>
            <a:pPr marL="83820">
              <a:lnSpc>
                <a:spcPct val="100000"/>
              </a:lnSpc>
              <a:spcBef>
                <a:spcPts val="405"/>
              </a:spcBef>
            </a:pPr>
            <a:r>
              <a:rPr sz="1200" spc="-10" dirty="0">
                <a:latin typeface="Arial"/>
                <a:cs typeface="Arial"/>
              </a:rPr>
              <a:t>Project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549001" y="3519551"/>
            <a:ext cx="1104900" cy="27622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5719" rIns="0" bIns="0" rtlCol="0">
            <a:spAutoFit/>
          </a:bodyPr>
          <a:lstStyle/>
          <a:p>
            <a:pPr marL="94615">
              <a:lnSpc>
                <a:spcPct val="100000"/>
              </a:lnSpc>
              <a:spcBef>
                <a:spcPts val="359"/>
              </a:spcBef>
            </a:pPr>
            <a:r>
              <a:rPr sz="1200" spc="-10" dirty="0">
                <a:latin typeface="Arial"/>
                <a:cs typeface="Arial"/>
              </a:rPr>
              <a:t>Properties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60843" y="3554475"/>
            <a:ext cx="9389110" cy="2604770"/>
          </a:xfrm>
          <a:custGeom>
            <a:avLst/>
            <a:gdLst/>
            <a:ahLst/>
            <a:cxnLst/>
            <a:rect l="l" t="t" r="r" b="b"/>
            <a:pathLst>
              <a:path w="9389110" h="2604770">
                <a:moveTo>
                  <a:pt x="1161097" y="41275"/>
                </a:moveTo>
                <a:lnTo>
                  <a:pt x="1065339" y="38100"/>
                </a:lnTo>
                <a:lnTo>
                  <a:pt x="1077252" y="64008"/>
                </a:lnTo>
                <a:lnTo>
                  <a:pt x="0" y="559054"/>
                </a:lnTo>
                <a:lnTo>
                  <a:pt x="11938" y="584962"/>
                </a:lnTo>
                <a:lnTo>
                  <a:pt x="1089215" y="90030"/>
                </a:lnTo>
                <a:lnTo>
                  <a:pt x="1101153" y="115951"/>
                </a:lnTo>
                <a:lnTo>
                  <a:pt x="1147635" y="58039"/>
                </a:lnTo>
                <a:lnTo>
                  <a:pt x="1161097" y="41275"/>
                </a:lnTo>
                <a:close/>
              </a:path>
              <a:path w="9389110" h="2604770">
                <a:moveTo>
                  <a:pt x="2126043" y="2555811"/>
                </a:moveTo>
                <a:lnTo>
                  <a:pt x="2098751" y="2542756"/>
                </a:lnTo>
                <a:lnTo>
                  <a:pt x="2039556" y="2514435"/>
                </a:lnTo>
                <a:lnTo>
                  <a:pt x="2040051" y="2542756"/>
                </a:lnTo>
                <a:lnTo>
                  <a:pt x="2040051" y="2543010"/>
                </a:lnTo>
                <a:lnTo>
                  <a:pt x="120078" y="2576157"/>
                </a:lnTo>
                <a:lnTo>
                  <a:pt x="120396" y="2600147"/>
                </a:lnTo>
                <a:lnTo>
                  <a:pt x="120459" y="2604732"/>
                </a:lnTo>
                <a:lnTo>
                  <a:pt x="2040572" y="2571585"/>
                </a:lnTo>
                <a:lnTo>
                  <a:pt x="2041080" y="2600147"/>
                </a:lnTo>
                <a:lnTo>
                  <a:pt x="2126043" y="2555811"/>
                </a:lnTo>
                <a:close/>
              </a:path>
              <a:path w="9389110" h="2604770">
                <a:moveTo>
                  <a:pt x="9389046" y="70358"/>
                </a:moveTo>
                <a:lnTo>
                  <a:pt x="7245236" y="28600"/>
                </a:lnTo>
                <a:lnTo>
                  <a:pt x="7245248" y="28321"/>
                </a:lnTo>
                <a:lnTo>
                  <a:pt x="7245794" y="0"/>
                </a:lnTo>
                <a:lnTo>
                  <a:pt x="7159180" y="41148"/>
                </a:lnTo>
                <a:lnTo>
                  <a:pt x="7244143" y="85725"/>
                </a:lnTo>
                <a:lnTo>
                  <a:pt x="7244689" y="57175"/>
                </a:lnTo>
                <a:lnTo>
                  <a:pt x="9388411" y="98933"/>
                </a:lnTo>
                <a:lnTo>
                  <a:pt x="9389046" y="7035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0487" y="3157601"/>
            <a:ext cx="1114425" cy="27622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345"/>
              </a:spcBef>
            </a:pPr>
            <a:r>
              <a:rPr sz="1200" spc="-10" dirty="0">
                <a:latin typeface="Arial"/>
                <a:cs typeface="Arial"/>
              </a:rPr>
              <a:t>Editor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12443" y="3248151"/>
            <a:ext cx="2150110" cy="346710"/>
          </a:xfrm>
          <a:custGeom>
            <a:avLst/>
            <a:gdLst/>
            <a:ahLst/>
            <a:cxnLst/>
            <a:rect l="l" t="t" r="r" b="b"/>
            <a:pathLst>
              <a:path w="2150110" h="346710">
                <a:moveTo>
                  <a:pt x="2062675" y="318426"/>
                </a:moveTo>
                <a:lnTo>
                  <a:pt x="2058695" y="346710"/>
                </a:lnTo>
                <a:lnTo>
                  <a:pt x="2137014" y="320421"/>
                </a:lnTo>
                <a:lnTo>
                  <a:pt x="2076856" y="320421"/>
                </a:lnTo>
                <a:lnTo>
                  <a:pt x="2062675" y="318426"/>
                </a:lnTo>
                <a:close/>
              </a:path>
              <a:path w="2150110" h="346710">
                <a:moveTo>
                  <a:pt x="2066659" y="290112"/>
                </a:moveTo>
                <a:lnTo>
                  <a:pt x="2062675" y="318426"/>
                </a:lnTo>
                <a:lnTo>
                  <a:pt x="2076856" y="320421"/>
                </a:lnTo>
                <a:lnTo>
                  <a:pt x="2080793" y="292100"/>
                </a:lnTo>
                <a:lnTo>
                  <a:pt x="2066659" y="290112"/>
                </a:lnTo>
                <a:close/>
              </a:path>
              <a:path w="2150110" h="346710">
                <a:moveTo>
                  <a:pt x="2070633" y="261874"/>
                </a:moveTo>
                <a:lnTo>
                  <a:pt x="2066659" y="290112"/>
                </a:lnTo>
                <a:lnTo>
                  <a:pt x="2080793" y="292100"/>
                </a:lnTo>
                <a:lnTo>
                  <a:pt x="2076856" y="320421"/>
                </a:lnTo>
                <a:lnTo>
                  <a:pt x="2137014" y="320421"/>
                </a:lnTo>
                <a:lnTo>
                  <a:pt x="2149500" y="316230"/>
                </a:lnTo>
                <a:lnTo>
                  <a:pt x="2070633" y="261874"/>
                </a:lnTo>
                <a:close/>
              </a:path>
              <a:path w="2150110" h="346710">
                <a:moveTo>
                  <a:pt x="3987" y="0"/>
                </a:moveTo>
                <a:lnTo>
                  <a:pt x="0" y="28321"/>
                </a:lnTo>
                <a:lnTo>
                  <a:pt x="2062675" y="318426"/>
                </a:lnTo>
                <a:lnTo>
                  <a:pt x="2066659" y="290112"/>
                </a:lnTo>
                <a:lnTo>
                  <a:pt x="398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26</a:t>
            </a:fld>
            <a:endParaRPr spc="-25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331724"/>
            <a:ext cx="5966460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Navigation</a:t>
            </a:r>
            <a:r>
              <a:rPr sz="3200" spc="-15" dirty="0"/>
              <a:t> </a:t>
            </a:r>
            <a:r>
              <a:rPr sz="3200" dirty="0"/>
              <a:t>&amp;</a:t>
            </a:r>
            <a:r>
              <a:rPr sz="3200" spc="-70" dirty="0"/>
              <a:t> </a:t>
            </a:r>
            <a:r>
              <a:rPr sz="3200" dirty="0"/>
              <a:t>Features</a:t>
            </a:r>
            <a:r>
              <a:rPr sz="3200" spc="20" dirty="0"/>
              <a:t> </a:t>
            </a:r>
            <a:r>
              <a:rPr sz="3200" dirty="0"/>
              <a:t>|</a:t>
            </a:r>
            <a:r>
              <a:rPr sz="3200" spc="-60" dirty="0"/>
              <a:t> </a:t>
            </a:r>
            <a:r>
              <a:rPr sz="3200" spc="-10" dirty="0"/>
              <a:t>Panels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453072" y="1710626"/>
            <a:ext cx="10789920" cy="101219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2180"/>
              </a:lnSpc>
              <a:spcBef>
                <a:spcPts val="380"/>
              </a:spcBef>
            </a:pPr>
            <a:r>
              <a:rPr sz="2000" dirty="0">
                <a:latin typeface="Arial"/>
                <a:cs typeface="Arial"/>
              </a:rPr>
              <a:t>By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default,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Editor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panel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(also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referred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as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editor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window)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is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located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center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the </a:t>
            </a:r>
            <a:r>
              <a:rPr sz="2000" spc="-10" dirty="0">
                <a:latin typeface="Arial"/>
                <a:cs typeface="Arial"/>
              </a:rPr>
              <a:t>screen.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20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This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is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where</a:t>
            </a:r>
            <a:r>
              <a:rPr sz="2000" spc="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will</a:t>
            </a:r>
            <a:r>
              <a:rPr sz="2000" spc="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add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edit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assets.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33725" y="3432302"/>
            <a:ext cx="4819650" cy="2749550"/>
            <a:chOff x="3133725" y="3432302"/>
            <a:chExt cx="4819650" cy="274955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33725" y="3432302"/>
              <a:ext cx="4819650" cy="2749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67350" y="3686175"/>
              <a:ext cx="800100" cy="11430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27</a:t>
            </a:fld>
            <a:endParaRPr spc="-25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500" y="3495675"/>
            <a:ext cx="11706225" cy="141922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7575" y="331724"/>
            <a:ext cx="6080125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4524375" algn="l"/>
              </a:tabLst>
            </a:pPr>
            <a:r>
              <a:rPr sz="3200" dirty="0"/>
              <a:t>Navigation</a:t>
            </a:r>
            <a:r>
              <a:rPr sz="3200" spc="-5" dirty="0"/>
              <a:t> </a:t>
            </a:r>
            <a:r>
              <a:rPr sz="3200" dirty="0"/>
              <a:t>&amp;</a:t>
            </a:r>
            <a:r>
              <a:rPr sz="3200" spc="-60" dirty="0"/>
              <a:t> </a:t>
            </a:r>
            <a:r>
              <a:rPr sz="3200" spc="-10" dirty="0"/>
              <a:t>Features</a:t>
            </a:r>
            <a:r>
              <a:rPr sz="3200" dirty="0"/>
              <a:t>	|</a:t>
            </a:r>
            <a:r>
              <a:rPr sz="3200" spc="-5" dirty="0"/>
              <a:t> </a:t>
            </a:r>
            <a:r>
              <a:rPr sz="3200" spc="-10" dirty="0"/>
              <a:t>Panels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74930" y="1409166"/>
            <a:ext cx="7915275" cy="68199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425450" indent="-412750">
              <a:lnSpc>
                <a:spcPct val="100000"/>
              </a:lnSpc>
              <a:spcBef>
                <a:spcPts val="430"/>
              </a:spcBef>
              <a:buClr>
                <a:srgbClr val="4FC3F7"/>
              </a:buClr>
              <a:buChar char="•"/>
              <a:tabLst>
                <a:tab pos="425450" algn="l"/>
              </a:tabLst>
            </a:pPr>
            <a:r>
              <a:rPr sz="2000" dirty="0">
                <a:latin typeface="Arial"/>
                <a:cs typeface="Arial"/>
              </a:rPr>
              <a:t>By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default,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Project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panel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is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located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at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bottom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screen</a:t>
            </a:r>
            <a:endParaRPr sz="2000">
              <a:latin typeface="Arial"/>
              <a:cs typeface="Arial"/>
            </a:endParaRPr>
          </a:p>
          <a:p>
            <a:pPr marL="904240" lvl="1" indent="-342900">
              <a:lnSpc>
                <a:spcPct val="100000"/>
              </a:lnSpc>
              <a:spcBef>
                <a:spcPts val="280"/>
              </a:spcBef>
              <a:buClr>
                <a:srgbClr val="4FC3F7"/>
              </a:buClr>
              <a:buFont typeface="Courier New"/>
              <a:buChar char="o"/>
              <a:tabLst>
                <a:tab pos="90424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Project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panel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will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house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all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assets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5812" y="2814701"/>
            <a:ext cx="904875" cy="27622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83185">
              <a:lnSpc>
                <a:spcPct val="100000"/>
              </a:lnSpc>
              <a:spcBef>
                <a:spcPts val="320"/>
              </a:spcBef>
            </a:pPr>
            <a:r>
              <a:rPr sz="1200" spc="-10" dirty="0">
                <a:latin typeface="Arial"/>
                <a:cs typeface="Arial"/>
              </a:rPr>
              <a:t>Products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8212" y="5272151"/>
            <a:ext cx="933450" cy="27622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86995">
              <a:lnSpc>
                <a:spcPct val="100000"/>
              </a:lnSpc>
              <a:spcBef>
                <a:spcPts val="400"/>
              </a:spcBef>
            </a:pPr>
            <a:r>
              <a:rPr sz="1200" spc="-10" dirty="0">
                <a:latin typeface="Arial"/>
                <a:cs typeface="Arial"/>
              </a:rPr>
              <a:t>Signage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47901" y="2824226"/>
            <a:ext cx="914400" cy="27622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0"/>
              </a:spcBef>
            </a:pPr>
            <a:r>
              <a:rPr sz="1200" spc="-10" dirty="0">
                <a:latin typeface="Arial"/>
                <a:cs typeface="Arial"/>
              </a:rPr>
              <a:t>Shelves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43176" y="5272151"/>
            <a:ext cx="933450" cy="27622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400"/>
              </a:spcBef>
            </a:pPr>
            <a:r>
              <a:rPr sz="1200" spc="-20" dirty="0">
                <a:latin typeface="Arial"/>
                <a:cs typeface="Arial"/>
              </a:rPr>
              <a:t>POGs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28976" y="2824226"/>
            <a:ext cx="942975" cy="27622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200" spc="-10" dirty="0">
                <a:latin typeface="Arial"/>
                <a:cs typeface="Arial"/>
              </a:rPr>
              <a:t>Displays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10101" y="5100701"/>
            <a:ext cx="1628775" cy="4572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86995">
              <a:lnSpc>
                <a:spcPts val="1435"/>
              </a:lnSpc>
              <a:spcBef>
                <a:spcPts val="345"/>
              </a:spcBef>
            </a:pPr>
            <a:r>
              <a:rPr sz="1200" dirty="0">
                <a:latin typeface="Arial"/>
                <a:cs typeface="Arial"/>
              </a:rPr>
              <a:t>Search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by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Name,</a:t>
            </a:r>
            <a:endParaRPr sz="1200">
              <a:latin typeface="Arial"/>
              <a:cs typeface="Arial"/>
            </a:endParaRPr>
          </a:p>
          <a:p>
            <a:pPr marL="86995">
              <a:lnSpc>
                <a:spcPts val="1435"/>
              </a:lnSpc>
            </a:pPr>
            <a:r>
              <a:rPr sz="1200" dirty="0">
                <a:latin typeface="Arial"/>
                <a:cs typeface="Arial"/>
              </a:rPr>
              <a:t>Asset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ID,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or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GTIN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348851" y="1776476"/>
            <a:ext cx="2209800" cy="138112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90170" marR="171450">
              <a:lnSpc>
                <a:spcPct val="100000"/>
              </a:lnSpc>
              <a:spcBef>
                <a:spcPts val="340"/>
              </a:spcBef>
            </a:pPr>
            <a:r>
              <a:rPr sz="1200" spc="-10" dirty="0">
                <a:latin typeface="Arial"/>
                <a:cs typeface="Arial"/>
              </a:rPr>
              <a:t>Refresh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Project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–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This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will </a:t>
            </a:r>
            <a:r>
              <a:rPr sz="1200" dirty="0">
                <a:latin typeface="Arial"/>
                <a:cs typeface="Arial"/>
              </a:rPr>
              <a:t>pull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in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any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new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assets</a:t>
            </a:r>
            <a:r>
              <a:rPr sz="1200" spc="2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that </a:t>
            </a:r>
            <a:r>
              <a:rPr sz="1200" dirty="0">
                <a:latin typeface="Arial"/>
                <a:cs typeface="Arial"/>
              </a:rPr>
              <a:t>you’ve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copied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from</a:t>
            </a:r>
            <a:r>
              <a:rPr sz="1200" spc="-8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another </a:t>
            </a:r>
            <a:r>
              <a:rPr sz="1200" dirty="0">
                <a:latin typeface="Arial"/>
                <a:cs typeface="Arial"/>
              </a:rPr>
              <a:t>project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or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imported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whilst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the </a:t>
            </a:r>
            <a:r>
              <a:rPr sz="1200" dirty="0">
                <a:latin typeface="Arial"/>
                <a:cs typeface="Arial"/>
              </a:rPr>
              <a:t>builder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has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been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open.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35" dirty="0">
                <a:latin typeface="Arial"/>
                <a:cs typeface="Arial"/>
              </a:rPr>
              <a:t>It </a:t>
            </a:r>
            <a:r>
              <a:rPr sz="1200" dirty="0">
                <a:latin typeface="Arial"/>
                <a:cs typeface="Arial"/>
              </a:rPr>
              <a:t>saves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you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from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having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to </a:t>
            </a:r>
            <a:r>
              <a:rPr sz="1200" dirty="0">
                <a:latin typeface="Arial"/>
                <a:cs typeface="Arial"/>
              </a:rPr>
              <a:t>open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and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close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builder.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71450" y="3101213"/>
            <a:ext cx="10957560" cy="2175510"/>
            <a:chOff x="171450" y="3101213"/>
            <a:chExt cx="10957560" cy="2175510"/>
          </a:xfrm>
        </p:grpSpPr>
        <p:sp>
          <p:nvSpPr>
            <p:cNvPr id="13" name="object 13"/>
            <p:cNvSpPr/>
            <p:nvPr/>
          </p:nvSpPr>
          <p:spPr>
            <a:xfrm>
              <a:off x="852487" y="3101212"/>
              <a:ext cx="10276840" cy="2175510"/>
            </a:xfrm>
            <a:custGeom>
              <a:avLst/>
              <a:gdLst/>
              <a:ahLst/>
              <a:cxnLst/>
              <a:rect l="l" t="t" r="r" b="b"/>
              <a:pathLst>
                <a:path w="10276840" h="2175510">
                  <a:moveTo>
                    <a:pt x="589343" y="2167636"/>
                  </a:moveTo>
                  <a:lnTo>
                    <a:pt x="265772" y="1030198"/>
                  </a:lnTo>
                  <a:lnTo>
                    <a:pt x="293281" y="1022350"/>
                  </a:lnTo>
                  <a:lnTo>
                    <a:pt x="287934" y="1016508"/>
                  </a:lnTo>
                  <a:lnTo>
                    <a:pt x="228600" y="951611"/>
                  </a:lnTo>
                  <a:lnTo>
                    <a:pt x="210832" y="1045845"/>
                  </a:lnTo>
                  <a:lnTo>
                    <a:pt x="238315" y="1038021"/>
                  </a:lnTo>
                  <a:lnTo>
                    <a:pt x="561911" y="2175510"/>
                  </a:lnTo>
                  <a:lnTo>
                    <a:pt x="589343" y="2167636"/>
                  </a:lnTo>
                  <a:close/>
                </a:path>
                <a:path w="10276840" h="2175510">
                  <a:moveTo>
                    <a:pt x="630364" y="17399"/>
                  </a:moveTo>
                  <a:lnTo>
                    <a:pt x="607758" y="0"/>
                  </a:lnTo>
                  <a:lnTo>
                    <a:pt x="41033" y="735660"/>
                  </a:lnTo>
                  <a:lnTo>
                    <a:pt x="18364" y="718185"/>
                  </a:lnTo>
                  <a:lnTo>
                    <a:pt x="0" y="812292"/>
                  </a:lnTo>
                  <a:lnTo>
                    <a:pt x="86271" y="770509"/>
                  </a:lnTo>
                  <a:lnTo>
                    <a:pt x="78359" y="764413"/>
                  </a:lnTo>
                  <a:lnTo>
                    <a:pt x="63639" y="753084"/>
                  </a:lnTo>
                  <a:lnTo>
                    <a:pt x="630364" y="17399"/>
                  </a:lnTo>
                  <a:close/>
                </a:path>
                <a:path w="10276840" h="2175510">
                  <a:moveTo>
                    <a:pt x="1169860" y="16383"/>
                  </a:moveTo>
                  <a:lnTo>
                    <a:pt x="1145857" y="1016"/>
                  </a:lnTo>
                  <a:lnTo>
                    <a:pt x="682015" y="722579"/>
                  </a:lnTo>
                  <a:lnTo>
                    <a:pt x="658050" y="707136"/>
                  </a:lnTo>
                  <a:lnTo>
                    <a:pt x="647763" y="802386"/>
                  </a:lnTo>
                  <a:lnTo>
                    <a:pt x="730059" y="753491"/>
                  </a:lnTo>
                  <a:lnTo>
                    <a:pt x="724725" y="750062"/>
                  </a:lnTo>
                  <a:lnTo>
                    <a:pt x="706031" y="738035"/>
                  </a:lnTo>
                  <a:lnTo>
                    <a:pt x="1169860" y="16383"/>
                  </a:lnTo>
                  <a:close/>
                </a:path>
                <a:path w="10276840" h="2175510">
                  <a:moveTo>
                    <a:pt x="1482153" y="2162302"/>
                  </a:moveTo>
                  <a:lnTo>
                    <a:pt x="990574" y="1043457"/>
                  </a:lnTo>
                  <a:lnTo>
                    <a:pt x="1016698" y="1032002"/>
                  </a:lnTo>
                  <a:lnTo>
                    <a:pt x="1014704" y="1030351"/>
                  </a:lnTo>
                  <a:lnTo>
                    <a:pt x="943038" y="970661"/>
                  </a:lnTo>
                  <a:lnTo>
                    <a:pt x="938212" y="1066419"/>
                  </a:lnTo>
                  <a:lnTo>
                    <a:pt x="964374" y="1054950"/>
                  </a:lnTo>
                  <a:lnTo>
                    <a:pt x="1455991" y="2173732"/>
                  </a:lnTo>
                  <a:lnTo>
                    <a:pt x="1482153" y="2162302"/>
                  </a:lnTo>
                  <a:close/>
                </a:path>
                <a:path w="10276840" h="2175510">
                  <a:moveTo>
                    <a:pt x="1993201" y="27432"/>
                  </a:moveTo>
                  <a:lnTo>
                    <a:pt x="1971230" y="9017"/>
                  </a:lnTo>
                  <a:lnTo>
                    <a:pt x="1377632" y="717308"/>
                  </a:lnTo>
                  <a:lnTo>
                    <a:pt x="1355661" y="698881"/>
                  </a:lnTo>
                  <a:lnTo>
                    <a:pt x="1333563" y="792099"/>
                  </a:lnTo>
                  <a:lnTo>
                    <a:pt x="1421447" y="753999"/>
                  </a:lnTo>
                  <a:lnTo>
                    <a:pt x="1412494" y="746506"/>
                  </a:lnTo>
                  <a:lnTo>
                    <a:pt x="1399476" y="735596"/>
                  </a:lnTo>
                  <a:lnTo>
                    <a:pt x="1993201" y="27432"/>
                  </a:lnTo>
                  <a:close/>
                </a:path>
                <a:path w="10276840" h="2175510">
                  <a:moveTo>
                    <a:pt x="3886898" y="1984756"/>
                  </a:moveTo>
                  <a:lnTo>
                    <a:pt x="3636302" y="1040333"/>
                  </a:lnTo>
                  <a:lnTo>
                    <a:pt x="3663886" y="1033018"/>
                  </a:lnTo>
                  <a:lnTo>
                    <a:pt x="3658158" y="1026541"/>
                  </a:lnTo>
                  <a:lnTo>
                    <a:pt x="3600386" y="961136"/>
                  </a:lnTo>
                  <a:lnTo>
                    <a:pt x="3580955" y="1054989"/>
                  </a:lnTo>
                  <a:lnTo>
                    <a:pt x="3608603" y="1047673"/>
                  </a:lnTo>
                  <a:lnTo>
                    <a:pt x="3859339" y="1992122"/>
                  </a:lnTo>
                  <a:lnTo>
                    <a:pt x="3886898" y="1984756"/>
                  </a:lnTo>
                  <a:close/>
                </a:path>
                <a:path w="10276840" h="2175510">
                  <a:moveTo>
                    <a:pt x="10276522" y="737489"/>
                  </a:moveTo>
                  <a:lnTo>
                    <a:pt x="10248392" y="742137"/>
                  </a:lnTo>
                  <a:lnTo>
                    <a:pt x="10139108" y="82550"/>
                  </a:lnTo>
                  <a:lnTo>
                    <a:pt x="10110914" y="87249"/>
                  </a:lnTo>
                  <a:lnTo>
                    <a:pt x="10220185" y="746798"/>
                  </a:lnTo>
                  <a:lnTo>
                    <a:pt x="10191940" y="751459"/>
                  </a:lnTo>
                  <a:lnTo>
                    <a:pt x="10248201" y="829056"/>
                  </a:lnTo>
                  <a:lnTo>
                    <a:pt x="10269245" y="760984"/>
                  </a:lnTo>
                  <a:lnTo>
                    <a:pt x="10276522" y="73748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5737" y="3500501"/>
              <a:ext cx="666750" cy="361950"/>
            </a:xfrm>
            <a:custGeom>
              <a:avLst/>
              <a:gdLst/>
              <a:ahLst/>
              <a:cxnLst/>
              <a:rect l="l" t="t" r="r" b="b"/>
              <a:pathLst>
                <a:path w="666750" h="361950">
                  <a:moveTo>
                    <a:pt x="0" y="180975"/>
                  </a:moveTo>
                  <a:lnTo>
                    <a:pt x="20857" y="117776"/>
                  </a:lnTo>
                  <a:lnTo>
                    <a:pt x="78407" y="64323"/>
                  </a:lnTo>
                  <a:lnTo>
                    <a:pt x="118588" y="42521"/>
                  </a:lnTo>
                  <a:lnTo>
                    <a:pt x="165116" y="24680"/>
                  </a:lnTo>
                  <a:lnTo>
                    <a:pt x="217052" y="11307"/>
                  </a:lnTo>
                  <a:lnTo>
                    <a:pt x="273452" y="2911"/>
                  </a:lnTo>
                  <a:lnTo>
                    <a:pt x="333375" y="0"/>
                  </a:lnTo>
                  <a:lnTo>
                    <a:pt x="393301" y="2911"/>
                  </a:lnTo>
                  <a:lnTo>
                    <a:pt x="449703" y="11307"/>
                  </a:lnTo>
                  <a:lnTo>
                    <a:pt x="501638" y="24680"/>
                  </a:lnTo>
                  <a:lnTo>
                    <a:pt x="548167" y="42521"/>
                  </a:lnTo>
                  <a:lnTo>
                    <a:pt x="588346" y="64323"/>
                  </a:lnTo>
                  <a:lnTo>
                    <a:pt x="621236" y="89577"/>
                  </a:lnTo>
                  <a:lnTo>
                    <a:pt x="661379" y="148411"/>
                  </a:lnTo>
                  <a:lnTo>
                    <a:pt x="666750" y="180975"/>
                  </a:lnTo>
                  <a:lnTo>
                    <a:pt x="661379" y="213505"/>
                  </a:lnTo>
                  <a:lnTo>
                    <a:pt x="621236" y="272316"/>
                  </a:lnTo>
                  <a:lnTo>
                    <a:pt x="588346" y="297574"/>
                  </a:lnTo>
                  <a:lnTo>
                    <a:pt x="548167" y="319386"/>
                  </a:lnTo>
                  <a:lnTo>
                    <a:pt x="501638" y="337241"/>
                  </a:lnTo>
                  <a:lnTo>
                    <a:pt x="449703" y="350627"/>
                  </a:lnTo>
                  <a:lnTo>
                    <a:pt x="393301" y="359034"/>
                  </a:lnTo>
                  <a:lnTo>
                    <a:pt x="333375" y="361950"/>
                  </a:lnTo>
                  <a:lnTo>
                    <a:pt x="273452" y="359034"/>
                  </a:lnTo>
                  <a:lnTo>
                    <a:pt x="217052" y="350627"/>
                  </a:lnTo>
                  <a:lnTo>
                    <a:pt x="165116" y="337241"/>
                  </a:lnTo>
                  <a:lnTo>
                    <a:pt x="118588" y="319386"/>
                  </a:lnTo>
                  <a:lnTo>
                    <a:pt x="78407" y="297574"/>
                  </a:lnTo>
                  <a:lnTo>
                    <a:pt x="45516" y="272316"/>
                  </a:lnTo>
                  <a:lnTo>
                    <a:pt x="5371" y="213505"/>
                  </a:lnTo>
                  <a:lnTo>
                    <a:pt x="0" y="180975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19062" y="5272151"/>
            <a:ext cx="685800" cy="27622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400"/>
              </a:spcBef>
            </a:pPr>
            <a:r>
              <a:rPr sz="1200" spc="-25" dirty="0">
                <a:latin typeface="Arial"/>
                <a:cs typeface="Arial"/>
              </a:rPr>
              <a:t>All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57377" y="4052823"/>
            <a:ext cx="121920" cy="1212215"/>
          </a:xfrm>
          <a:custGeom>
            <a:avLst/>
            <a:gdLst/>
            <a:ahLst/>
            <a:cxnLst/>
            <a:rect l="l" t="t" r="r" b="b"/>
            <a:pathLst>
              <a:path w="121920" h="1212214">
                <a:moveTo>
                  <a:pt x="57060" y="84835"/>
                </a:moveTo>
                <a:lnTo>
                  <a:pt x="28536" y="86486"/>
                </a:lnTo>
                <a:lnTo>
                  <a:pt x="92704" y="1210183"/>
                </a:lnTo>
                <a:lnTo>
                  <a:pt x="92798" y="1211834"/>
                </a:lnTo>
                <a:lnTo>
                  <a:pt x="121323" y="1210183"/>
                </a:lnTo>
                <a:lnTo>
                  <a:pt x="57249" y="88137"/>
                </a:lnTo>
                <a:lnTo>
                  <a:pt x="57154" y="86486"/>
                </a:lnTo>
                <a:lnTo>
                  <a:pt x="57060" y="84835"/>
                </a:lnTo>
                <a:close/>
              </a:path>
              <a:path w="121920" h="1212214">
                <a:moveTo>
                  <a:pt x="37909" y="0"/>
                </a:moveTo>
                <a:lnTo>
                  <a:pt x="0" y="88137"/>
                </a:lnTo>
                <a:lnTo>
                  <a:pt x="28536" y="86486"/>
                </a:lnTo>
                <a:lnTo>
                  <a:pt x="27724" y="72262"/>
                </a:lnTo>
                <a:lnTo>
                  <a:pt x="56248" y="70612"/>
                </a:lnTo>
                <a:lnTo>
                  <a:pt x="78379" y="70612"/>
                </a:lnTo>
                <a:lnTo>
                  <a:pt x="37909" y="0"/>
                </a:lnTo>
                <a:close/>
              </a:path>
              <a:path w="121920" h="1212214">
                <a:moveTo>
                  <a:pt x="56248" y="70612"/>
                </a:moveTo>
                <a:lnTo>
                  <a:pt x="27724" y="72262"/>
                </a:lnTo>
                <a:lnTo>
                  <a:pt x="28347" y="83184"/>
                </a:lnTo>
                <a:lnTo>
                  <a:pt x="28442" y="84835"/>
                </a:lnTo>
                <a:lnTo>
                  <a:pt x="28536" y="86486"/>
                </a:lnTo>
                <a:lnTo>
                  <a:pt x="57060" y="84835"/>
                </a:lnTo>
                <a:lnTo>
                  <a:pt x="56342" y="72262"/>
                </a:lnTo>
                <a:lnTo>
                  <a:pt x="56248" y="70612"/>
                </a:lnTo>
                <a:close/>
              </a:path>
              <a:path w="121920" h="1212214">
                <a:moveTo>
                  <a:pt x="78379" y="70612"/>
                </a:moveTo>
                <a:lnTo>
                  <a:pt x="56248" y="70612"/>
                </a:lnTo>
                <a:lnTo>
                  <a:pt x="56966" y="83184"/>
                </a:lnTo>
                <a:lnTo>
                  <a:pt x="57060" y="84835"/>
                </a:lnTo>
                <a:lnTo>
                  <a:pt x="85585" y="83184"/>
                </a:lnTo>
                <a:lnTo>
                  <a:pt x="78379" y="7061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28</a:t>
            </a:fld>
            <a:endParaRPr spc="-25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331724"/>
            <a:ext cx="5966460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Navigation</a:t>
            </a:r>
            <a:r>
              <a:rPr sz="3200" spc="-15" dirty="0"/>
              <a:t> </a:t>
            </a:r>
            <a:r>
              <a:rPr sz="3200" dirty="0"/>
              <a:t>&amp;</a:t>
            </a:r>
            <a:r>
              <a:rPr sz="3200" spc="-70" dirty="0"/>
              <a:t> </a:t>
            </a:r>
            <a:r>
              <a:rPr sz="3200" dirty="0"/>
              <a:t>Features</a:t>
            </a:r>
            <a:r>
              <a:rPr sz="3200" spc="20" dirty="0"/>
              <a:t> </a:t>
            </a:r>
            <a:r>
              <a:rPr sz="3200" dirty="0"/>
              <a:t>|</a:t>
            </a:r>
            <a:r>
              <a:rPr sz="3200" spc="-60" dirty="0"/>
              <a:t> </a:t>
            </a:r>
            <a:r>
              <a:rPr sz="3200" spc="-10" dirty="0"/>
              <a:t>Panels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622300" y="1246187"/>
            <a:ext cx="922020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25"/>
              </a:spcBef>
              <a:buClr>
                <a:srgbClr val="4FC3F7"/>
              </a:buClr>
              <a:buChar char="•"/>
              <a:tabLst>
                <a:tab pos="354965" algn="l"/>
              </a:tabLst>
            </a:pPr>
            <a:r>
              <a:rPr sz="2000" dirty="0">
                <a:latin typeface="Arial"/>
                <a:cs typeface="Arial"/>
              </a:rPr>
              <a:t>By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default,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Properties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panel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is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located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at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right-</a:t>
            </a:r>
            <a:r>
              <a:rPr sz="2000" dirty="0">
                <a:latin typeface="Arial"/>
                <a:cs typeface="Arial"/>
              </a:rPr>
              <a:t>hand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side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 the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screen.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62175" y="1905000"/>
            <a:ext cx="2505075" cy="33528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05675" y="1905000"/>
            <a:ext cx="2505075" cy="459105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352550" y="5476875"/>
            <a:ext cx="4133850" cy="1228725"/>
          </a:xfrm>
          <a:custGeom>
            <a:avLst/>
            <a:gdLst/>
            <a:ahLst/>
            <a:cxnLst/>
            <a:rect l="l" t="t" r="r" b="b"/>
            <a:pathLst>
              <a:path w="4133850" h="1228725">
                <a:moveTo>
                  <a:pt x="3928999" y="0"/>
                </a:moveTo>
                <a:lnTo>
                  <a:pt x="204850" y="0"/>
                </a:lnTo>
                <a:lnTo>
                  <a:pt x="157873" y="5408"/>
                </a:lnTo>
                <a:lnTo>
                  <a:pt x="114753" y="20816"/>
                </a:lnTo>
                <a:lnTo>
                  <a:pt x="76718" y="44991"/>
                </a:lnTo>
                <a:lnTo>
                  <a:pt x="44996" y="76706"/>
                </a:lnTo>
                <a:lnTo>
                  <a:pt x="20817" y="114730"/>
                </a:lnTo>
                <a:lnTo>
                  <a:pt x="5409" y="157833"/>
                </a:lnTo>
                <a:lnTo>
                  <a:pt x="0" y="204787"/>
                </a:lnTo>
                <a:lnTo>
                  <a:pt x="0" y="1023937"/>
                </a:lnTo>
                <a:lnTo>
                  <a:pt x="5409" y="1070895"/>
                </a:lnTo>
                <a:lnTo>
                  <a:pt x="20817" y="1114000"/>
                </a:lnTo>
                <a:lnTo>
                  <a:pt x="44996" y="1152023"/>
                </a:lnTo>
                <a:lnTo>
                  <a:pt x="76718" y="1183737"/>
                </a:lnTo>
                <a:lnTo>
                  <a:pt x="114753" y="1207911"/>
                </a:lnTo>
                <a:lnTo>
                  <a:pt x="157873" y="1223316"/>
                </a:lnTo>
                <a:lnTo>
                  <a:pt x="204850" y="1228725"/>
                </a:lnTo>
                <a:lnTo>
                  <a:pt x="3928999" y="1228725"/>
                </a:lnTo>
                <a:lnTo>
                  <a:pt x="3975976" y="1223316"/>
                </a:lnTo>
                <a:lnTo>
                  <a:pt x="4019096" y="1207911"/>
                </a:lnTo>
                <a:lnTo>
                  <a:pt x="4057131" y="1183737"/>
                </a:lnTo>
                <a:lnTo>
                  <a:pt x="4088853" y="1152023"/>
                </a:lnTo>
                <a:lnTo>
                  <a:pt x="4113032" y="1114000"/>
                </a:lnTo>
                <a:lnTo>
                  <a:pt x="4128440" y="1070895"/>
                </a:lnTo>
                <a:lnTo>
                  <a:pt x="4133850" y="1023937"/>
                </a:lnTo>
                <a:lnTo>
                  <a:pt x="4133850" y="204787"/>
                </a:lnTo>
                <a:lnTo>
                  <a:pt x="4128440" y="157833"/>
                </a:lnTo>
                <a:lnTo>
                  <a:pt x="4113032" y="114730"/>
                </a:lnTo>
                <a:lnTo>
                  <a:pt x="4088853" y="76706"/>
                </a:lnTo>
                <a:lnTo>
                  <a:pt x="4057131" y="44991"/>
                </a:lnTo>
                <a:lnTo>
                  <a:pt x="4019096" y="20816"/>
                </a:lnTo>
                <a:lnTo>
                  <a:pt x="3975976" y="5408"/>
                </a:lnTo>
                <a:lnTo>
                  <a:pt x="3928999" y="0"/>
                </a:lnTo>
                <a:close/>
              </a:path>
            </a:pathLst>
          </a:custGeom>
          <a:solidFill>
            <a:srgbClr val="4FC3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490344" y="5649912"/>
            <a:ext cx="3762375" cy="882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 spc="-10" dirty="0">
                <a:latin typeface="Arial"/>
                <a:cs typeface="Arial"/>
              </a:rPr>
              <a:t>Note!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ts val="1650"/>
              </a:lnSpc>
              <a:spcBef>
                <a:spcPts val="130"/>
              </a:spcBef>
            </a:pPr>
            <a:r>
              <a:rPr sz="1400" dirty="0">
                <a:latin typeface="Arial"/>
                <a:cs typeface="Arial"/>
              </a:rPr>
              <a:t>Functionality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properties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panel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will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change </a:t>
            </a:r>
            <a:r>
              <a:rPr sz="1400" dirty="0">
                <a:latin typeface="Arial"/>
                <a:cs typeface="Arial"/>
              </a:rPr>
              <a:t>depending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on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what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is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currently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selected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the </a:t>
            </a:r>
            <a:r>
              <a:rPr sz="1400" spc="-10" dirty="0">
                <a:latin typeface="Arial"/>
                <a:cs typeface="Arial"/>
              </a:rPr>
              <a:t>builder.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29</a:t>
            </a:fld>
            <a:endParaRPr spc="-25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73" y="9731"/>
            <a:ext cx="67945" cy="1791335"/>
          </a:xfrm>
          <a:custGeom>
            <a:avLst/>
            <a:gdLst/>
            <a:ahLst/>
            <a:cxnLst/>
            <a:rect l="l" t="t" r="r" b="b"/>
            <a:pathLst>
              <a:path w="67945" h="1791335">
                <a:moveTo>
                  <a:pt x="67652" y="0"/>
                </a:moveTo>
                <a:lnTo>
                  <a:pt x="0" y="0"/>
                </a:lnTo>
                <a:lnTo>
                  <a:pt x="0" y="1790873"/>
                </a:lnTo>
                <a:lnTo>
                  <a:pt x="67652" y="1790873"/>
                </a:lnTo>
                <a:lnTo>
                  <a:pt x="67652" y="0"/>
                </a:lnTo>
                <a:close/>
              </a:path>
            </a:pathLst>
          </a:custGeom>
          <a:solidFill>
            <a:srgbClr val="004F9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2795" y="449706"/>
            <a:ext cx="4434865" cy="45910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996" y="1780895"/>
            <a:ext cx="10467975" cy="3973195"/>
            <a:chOff x="4996" y="1780895"/>
            <a:chExt cx="10467975" cy="3973195"/>
          </a:xfrm>
        </p:grpSpPr>
        <p:sp>
          <p:nvSpPr>
            <p:cNvPr id="5" name="object 5"/>
            <p:cNvSpPr/>
            <p:nvPr/>
          </p:nvSpPr>
          <p:spPr>
            <a:xfrm>
              <a:off x="1148033" y="2190651"/>
              <a:ext cx="9324975" cy="1039494"/>
            </a:xfrm>
            <a:custGeom>
              <a:avLst/>
              <a:gdLst/>
              <a:ahLst/>
              <a:cxnLst/>
              <a:rect l="l" t="t" r="r" b="b"/>
              <a:pathLst>
                <a:path w="9324975" h="1039494">
                  <a:moveTo>
                    <a:pt x="8562899" y="0"/>
                  </a:moveTo>
                  <a:lnTo>
                    <a:pt x="8562899" y="94458"/>
                  </a:lnTo>
                  <a:lnTo>
                    <a:pt x="0" y="94457"/>
                  </a:lnTo>
                  <a:lnTo>
                    <a:pt x="0" y="944560"/>
                  </a:lnTo>
                  <a:lnTo>
                    <a:pt x="8562899" y="944560"/>
                  </a:lnTo>
                  <a:lnTo>
                    <a:pt x="8562899" y="1039015"/>
                  </a:lnTo>
                  <a:lnTo>
                    <a:pt x="9324468" y="519513"/>
                  </a:lnTo>
                  <a:lnTo>
                    <a:pt x="8562899" y="0"/>
                  </a:lnTo>
                  <a:close/>
                </a:path>
              </a:pathLst>
            </a:custGeom>
            <a:solidFill>
              <a:srgbClr val="B8CD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996" y="1780895"/>
              <a:ext cx="1133475" cy="1344295"/>
            </a:xfrm>
            <a:custGeom>
              <a:avLst/>
              <a:gdLst/>
              <a:ahLst/>
              <a:cxnLst/>
              <a:rect l="l" t="t" r="r" b="b"/>
              <a:pathLst>
                <a:path w="1133475" h="1344295">
                  <a:moveTo>
                    <a:pt x="0" y="0"/>
                  </a:moveTo>
                  <a:lnTo>
                    <a:pt x="0" y="1120059"/>
                  </a:lnTo>
                  <a:lnTo>
                    <a:pt x="1133473" y="1344084"/>
                  </a:lnTo>
                  <a:lnTo>
                    <a:pt x="1133473" y="4928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464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1025" y="2579877"/>
              <a:ext cx="115062" cy="2004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22881" y="2635630"/>
              <a:ext cx="8153019" cy="15316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48686" y="3262588"/>
              <a:ext cx="7971155" cy="1038225"/>
            </a:xfrm>
            <a:custGeom>
              <a:avLst/>
              <a:gdLst/>
              <a:ahLst/>
              <a:cxnLst/>
              <a:rect l="l" t="t" r="r" b="b"/>
              <a:pathLst>
                <a:path w="7971155" h="1038225">
                  <a:moveTo>
                    <a:pt x="7210003" y="0"/>
                  </a:moveTo>
                  <a:lnTo>
                    <a:pt x="7210003" y="94374"/>
                  </a:lnTo>
                  <a:lnTo>
                    <a:pt x="0" y="94374"/>
                  </a:lnTo>
                  <a:lnTo>
                    <a:pt x="0" y="943737"/>
                  </a:lnTo>
                  <a:lnTo>
                    <a:pt x="7210003" y="943737"/>
                  </a:lnTo>
                  <a:lnTo>
                    <a:pt x="7210003" y="1038112"/>
                  </a:lnTo>
                  <a:lnTo>
                    <a:pt x="7971085" y="519059"/>
                  </a:lnTo>
                  <a:lnTo>
                    <a:pt x="7210003" y="0"/>
                  </a:lnTo>
                  <a:close/>
                </a:path>
              </a:pathLst>
            </a:custGeom>
            <a:solidFill>
              <a:srgbClr val="004F97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996" y="3227175"/>
              <a:ext cx="1133475" cy="1118870"/>
            </a:xfrm>
            <a:custGeom>
              <a:avLst/>
              <a:gdLst/>
              <a:ahLst/>
              <a:cxnLst/>
              <a:rect l="l" t="t" r="r" b="b"/>
              <a:pathLst>
                <a:path w="1133475" h="1118870">
                  <a:moveTo>
                    <a:pt x="0" y="0"/>
                  </a:moveTo>
                  <a:lnTo>
                    <a:pt x="0" y="1118374"/>
                  </a:lnTo>
                  <a:lnTo>
                    <a:pt x="1133473" y="984163"/>
                  </a:lnTo>
                  <a:lnTo>
                    <a:pt x="1133473" y="1341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464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1025" y="3691127"/>
              <a:ext cx="147447" cy="20345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26056" y="3538727"/>
              <a:ext cx="6235319" cy="18783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21103" y="3834002"/>
              <a:ext cx="1228978" cy="15316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148694" y="4314348"/>
              <a:ext cx="6685915" cy="1040130"/>
            </a:xfrm>
            <a:custGeom>
              <a:avLst/>
              <a:gdLst/>
              <a:ahLst/>
              <a:cxnLst/>
              <a:rect l="l" t="t" r="r" b="b"/>
              <a:pathLst>
                <a:path w="6685915" h="1040129">
                  <a:moveTo>
                    <a:pt x="5822788" y="0"/>
                  </a:moveTo>
                  <a:lnTo>
                    <a:pt x="5822788" y="94533"/>
                  </a:lnTo>
                  <a:lnTo>
                    <a:pt x="0" y="94533"/>
                  </a:lnTo>
                  <a:lnTo>
                    <a:pt x="0" y="945246"/>
                  </a:lnTo>
                  <a:lnTo>
                    <a:pt x="5822788" y="945246"/>
                  </a:lnTo>
                  <a:lnTo>
                    <a:pt x="5822788" y="1039771"/>
                  </a:lnTo>
                  <a:lnTo>
                    <a:pt x="6685304" y="519890"/>
                  </a:lnTo>
                  <a:lnTo>
                    <a:pt x="5822788" y="0"/>
                  </a:lnTo>
                  <a:close/>
                </a:path>
              </a:pathLst>
            </a:custGeom>
            <a:solidFill>
              <a:srgbClr val="004F97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996" y="4419240"/>
              <a:ext cx="1133475" cy="1334770"/>
            </a:xfrm>
            <a:custGeom>
              <a:avLst/>
              <a:gdLst/>
              <a:ahLst/>
              <a:cxnLst/>
              <a:rect l="l" t="t" r="r" b="b"/>
              <a:pathLst>
                <a:path w="1133475" h="1334770">
                  <a:moveTo>
                    <a:pt x="1133473" y="0"/>
                  </a:moveTo>
                  <a:lnTo>
                    <a:pt x="0" y="222427"/>
                  </a:lnTo>
                  <a:lnTo>
                    <a:pt x="0" y="1334700"/>
                  </a:lnTo>
                  <a:lnTo>
                    <a:pt x="1133473" y="845303"/>
                  </a:lnTo>
                  <a:lnTo>
                    <a:pt x="1133473" y="0"/>
                  </a:lnTo>
                  <a:close/>
                </a:path>
              </a:pathLst>
            </a:custGeom>
            <a:solidFill>
              <a:srgbClr val="003464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47216" y="4732273"/>
              <a:ext cx="140970" cy="259079"/>
            </a:xfrm>
            <a:custGeom>
              <a:avLst/>
              <a:gdLst/>
              <a:ahLst/>
              <a:cxnLst/>
              <a:rect l="l" t="t" r="r" b="b"/>
              <a:pathLst>
                <a:path w="140969" h="259079">
                  <a:moveTo>
                    <a:pt x="72390" y="0"/>
                  </a:moveTo>
                  <a:lnTo>
                    <a:pt x="50172" y="2976"/>
                  </a:lnTo>
                  <a:lnTo>
                    <a:pt x="31146" y="11906"/>
                  </a:lnTo>
                  <a:lnTo>
                    <a:pt x="15311" y="26789"/>
                  </a:lnTo>
                  <a:lnTo>
                    <a:pt x="2667" y="47625"/>
                  </a:lnTo>
                  <a:lnTo>
                    <a:pt x="9143" y="50673"/>
                  </a:lnTo>
                  <a:lnTo>
                    <a:pt x="13787" y="42812"/>
                  </a:lnTo>
                  <a:lnTo>
                    <a:pt x="18954" y="35988"/>
                  </a:lnTo>
                  <a:lnTo>
                    <a:pt x="59817" y="16763"/>
                  </a:lnTo>
                  <a:lnTo>
                    <a:pt x="67198" y="17287"/>
                  </a:lnTo>
                  <a:lnTo>
                    <a:pt x="92964" y="51053"/>
                  </a:lnTo>
                  <a:lnTo>
                    <a:pt x="92511" y="58602"/>
                  </a:lnTo>
                  <a:lnTo>
                    <a:pt x="76581" y="93821"/>
                  </a:lnTo>
                  <a:lnTo>
                    <a:pt x="63627" y="105918"/>
                  </a:lnTo>
                  <a:lnTo>
                    <a:pt x="51815" y="104393"/>
                  </a:lnTo>
                  <a:lnTo>
                    <a:pt x="47497" y="104393"/>
                  </a:lnTo>
                  <a:lnTo>
                    <a:pt x="45212" y="105028"/>
                  </a:lnTo>
                  <a:lnTo>
                    <a:pt x="41402" y="107568"/>
                  </a:lnTo>
                  <a:lnTo>
                    <a:pt x="40386" y="109346"/>
                  </a:lnTo>
                  <a:lnTo>
                    <a:pt x="40386" y="114934"/>
                  </a:lnTo>
                  <a:lnTo>
                    <a:pt x="42418" y="116586"/>
                  </a:lnTo>
                  <a:lnTo>
                    <a:pt x="49021" y="116586"/>
                  </a:lnTo>
                  <a:lnTo>
                    <a:pt x="52450" y="115824"/>
                  </a:lnTo>
                  <a:lnTo>
                    <a:pt x="64389" y="110870"/>
                  </a:lnTo>
                  <a:lnTo>
                    <a:pt x="73080" y="112464"/>
                  </a:lnTo>
                  <a:lnTo>
                    <a:pt x="102012" y="143716"/>
                  </a:lnTo>
                  <a:lnTo>
                    <a:pt x="104775" y="164211"/>
                  </a:lnTo>
                  <a:lnTo>
                    <a:pt x="103846" y="177282"/>
                  </a:lnTo>
                  <a:lnTo>
                    <a:pt x="81915" y="220186"/>
                  </a:lnTo>
                  <a:lnTo>
                    <a:pt x="38861" y="245667"/>
                  </a:lnTo>
                  <a:lnTo>
                    <a:pt x="0" y="252221"/>
                  </a:lnTo>
                  <a:lnTo>
                    <a:pt x="0" y="259080"/>
                  </a:lnTo>
                  <a:lnTo>
                    <a:pt x="49809" y="252382"/>
                  </a:lnTo>
                  <a:lnTo>
                    <a:pt x="95884" y="232679"/>
                  </a:lnTo>
                  <a:lnTo>
                    <a:pt x="129129" y="202144"/>
                  </a:lnTo>
                  <a:lnTo>
                    <a:pt x="140970" y="164211"/>
                  </a:lnTo>
                  <a:lnTo>
                    <a:pt x="139684" y="151280"/>
                  </a:lnTo>
                  <a:lnTo>
                    <a:pt x="109561" y="115371"/>
                  </a:lnTo>
                  <a:lnTo>
                    <a:pt x="70484" y="106299"/>
                  </a:lnTo>
                  <a:lnTo>
                    <a:pt x="81865" y="101584"/>
                  </a:lnTo>
                  <a:lnTo>
                    <a:pt x="117984" y="72509"/>
                  </a:lnTo>
                  <a:lnTo>
                    <a:pt x="127253" y="43433"/>
                  </a:lnTo>
                  <a:lnTo>
                    <a:pt x="126299" y="34028"/>
                  </a:lnTo>
                  <a:lnTo>
                    <a:pt x="94281" y="2952"/>
                  </a:lnTo>
                  <a:lnTo>
                    <a:pt x="83865" y="738"/>
                  </a:lnTo>
                  <a:lnTo>
                    <a:pt x="72390" y="0"/>
                  </a:lnTo>
                  <a:close/>
                </a:path>
              </a:pathLst>
            </a:custGeom>
            <a:solidFill>
              <a:srgbClr val="17171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22881" y="4601844"/>
              <a:ext cx="4593717" cy="15316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727327" y="4899278"/>
              <a:ext cx="800735" cy="149225"/>
            </a:xfrm>
            <a:custGeom>
              <a:avLst/>
              <a:gdLst/>
              <a:ahLst/>
              <a:cxnLst/>
              <a:rect l="l" t="t" r="r" b="b"/>
              <a:pathLst>
                <a:path w="800735" h="149225">
                  <a:moveTo>
                    <a:pt x="55625" y="0"/>
                  </a:moveTo>
                  <a:lnTo>
                    <a:pt x="0" y="0"/>
                  </a:lnTo>
                  <a:lnTo>
                    <a:pt x="0" y="148971"/>
                  </a:lnTo>
                  <a:lnTo>
                    <a:pt x="30734" y="148971"/>
                  </a:lnTo>
                  <a:lnTo>
                    <a:pt x="30734" y="93853"/>
                  </a:lnTo>
                  <a:lnTo>
                    <a:pt x="20066" y="93853"/>
                  </a:lnTo>
                  <a:lnTo>
                    <a:pt x="19939" y="69977"/>
                  </a:lnTo>
                  <a:lnTo>
                    <a:pt x="30734" y="69977"/>
                  </a:lnTo>
                  <a:lnTo>
                    <a:pt x="30734" y="24130"/>
                  </a:lnTo>
                  <a:lnTo>
                    <a:pt x="106118" y="24130"/>
                  </a:lnTo>
                  <a:lnTo>
                    <a:pt x="71532" y="1317"/>
                  </a:lnTo>
                  <a:lnTo>
                    <a:pt x="63888" y="331"/>
                  </a:lnTo>
                  <a:lnTo>
                    <a:pt x="55625" y="0"/>
                  </a:lnTo>
                  <a:close/>
                </a:path>
                <a:path w="800735" h="149225">
                  <a:moveTo>
                    <a:pt x="81787" y="82423"/>
                  </a:moveTo>
                  <a:lnTo>
                    <a:pt x="49403" y="82550"/>
                  </a:lnTo>
                  <a:lnTo>
                    <a:pt x="83312" y="148971"/>
                  </a:lnTo>
                  <a:lnTo>
                    <a:pt x="116205" y="148971"/>
                  </a:lnTo>
                  <a:lnTo>
                    <a:pt x="116205" y="147574"/>
                  </a:lnTo>
                  <a:lnTo>
                    <a:pt x="87826" y="93853"/>
                  </a:lnTo>
                  <a:lnTo>
                    <a:pt x="68453" y="93853"/>
                  </a:lnTo>
                  <a:lnTo>
                    <a:pt x="78105" y="88773"/>
                  </a:lnTo>
                  <a:lnTo>
                    <a:pt x="84054" y="86713"/>
                  </a:lnTo>
                  <a:lnTo>
                    <a:pt x="81855" y="82550"/>
                  </a:lnTo>
                  <a:lnTo>
                    <a:pt x="81787" y="82423"/>
                  </a:lnTo>
                  <a:close/>
                </a:path>
                <a:path w="800735" h="149225">
                  <a:moveTo>
                    <a:pt x="30734" y="69977"/>
                  </a:moveTo>
                  <a:lnTo>
                    <a:pt x="19939" y="69977"/>
                  </a:lnTo>
                  <a:lnTo>
                    <a:pt x="20066" y="93853"/>
                  </a:lnTo>
                  <a:lnTo>
                    <a:pt x="30734" y="93853"/>
                  </a:lnTo>
                  <a:lnTo>
                    <a:pt x="30734" y="69977"/>
                  </a:lnTo>
                  <a:close/>
                </a:path>
                <a:path w="800735" h="149225">
                  <a:moveTo>
                    <a:pt x="106118" y="24130"/>
                  </a:moveTo>
                  <a:lnTo>
                    <a:pt x="61087" y="24130"/>
                  </a:lnTo>
                  <a:lnTo>
                    <a:pt x="65659" y="25019"/>
                  </a:lnTo>
                  <a:lnTo>
                    <a:pt x="69215" y="26797"/>
                  </a:lnTo>
                  <a:lnTo>
                    <a:pt x="80010" y="42418"/>
                  </a:lnTo>
                  <a:lnTo>
                    <a:pt x="80010" y="51689"/>
                  </a:lnTo>
                  <a:lnTo>
                    <a:pt x="61214" y="69977"/>
                  </a:lnTo>
                  <a:lnTo>
                    <a:pt x="30734" y="69977"/>
                  </a:lnTo>
                  <a:lnTo>
                    <a:pt x="30734" y="93853"/>
                  </a:lnTo>
                  <a:lnTo>
                    <a:pt x="55173" y="93853"/>
                  </a:lnTo>
                  <a:lnTo>
                    <a:pt x="49403" y="82550"/>
                  </a:lnTo>
                  <a:lnTo>
                    <a:pt x="91710" y="82423"/>
                  </a:lnTo>
                  <a:lnTo>
                    <a:pt x="95250" y="79629"/>
                  </a:lnTo>
                  <a:lnTo>
                    <a:pt x="100075" y="75946"/>
                  </a:lnTo>
                  <a:lnTo>
                    <a:pt x="103886" y="71120"/>
                  </a:lnTo>
                  <a:lnTo>
                    <a:pt x="106553" y="65405"/>
                  </a:lnTo>
                  <a:lnTo>
                    <a:pt x="109347" y="59817"/>
                  </a:lnTo>
                  <a:lnTo>
                    <a:pt x="110617" y="52959"/>
                  </a:lnTo>
                  <a:lnTo>
                    <a:pt x="110617" y="44958"/>
                  </a:lnTo>
                  <a:lnTo>
                    <a:pt x="110235" y="38354"/>
                  </a:lnTo>
                  <a:lnTo>
                    <a:pt x="110210" y="37911"/>
                  </a:lnTo>
                  <a:lnTo>
                    <a:pt x="108981" y="31448"/>
                  </a:lnTo>
                  <a:lnTo>
                    <a:pt x="106920" y="25580"/>
                  </a:lnTo>
                  <a:lnTo>
                    <a:pt x="106118" y="24130"/>
                  </a:lnTo>
                  <a:close/>
                </a:path>
                <a:path w="800735" h="149225">
                  <a:moveTo>
                    <a:pt x="84054" y="86713"/>
                  </a:moveTo>
                  <a:lnTo>
                    <a:pt x="78105" y="88773"/>
                  </a:lnTo>
                  <a:lnTo>
                    <a:pt x="68453" y="93853"/>
                  </a:lnTo>
                  <a:lnTo>
                    <a:pt x="87826" y="93853"/>
                  </a:lnTo>
                  <a:lnTo>
                    <a:pt x="84054" y="86713"/>
                  </a:lnTo>
                  <a:close/>
                </a:path>
                <a:path w="800735" h="149225">
                  <a:moveTo>
                    <a:pt x="91710" y="82423"/>
                  </a:moveTo>
                  <a:lnTo>
                    <a:pt x="81787" y="82423"/>
                  </a:lnTo>
                  <a:lnTo>
                    <a:pt x="83934" y="86487"/>
                  </a:lnTo>
                  <a:lnTo>
                    <a:pt x="84054" y="86713"/>
                  </a:lnTo>
                  <a:lnTo>
                    <a:pt x="84709" y="86487"/>
                  </a:lnTo>
                  <a:lnTo>
                    <a:pt x="90424" y="83439"/>
                  </a:lnTo>
                  <a:lnTo>
                    <a:pt x="91710" y="82423"/>
                  </a:lnTo>
                  <a:close/>
                </a:path>
                <a:path w="800735" h="149225">
                  <a:moveTo>
                    <a:pt x="182625" y="0"/>
                  </a:moveTo>
                  <a:lnTo>
                    <a:pt x="161925" y="0"/>
                  </a:lnTo>
                  <a:lnTo>
                    <a:pt x="161925" y="148971"/>
                  </a:lnTo>
                  <a:lnTo>
                    <a:pt x="182625" y="148971"/>
                  </a:lnTo>
                  <a:lnTo>
                    <a:pt x="182625" y="125095"/>
                  </a:lnTo>
                  <a:lnTo>
                    <a:pt x="192659" y="125095"/>
                  </a:lnTo>
                  <a:lnTo>
                    <a:pt x="192659" y="84074"/>
                  </a:lnTo>
                  <a:lnTo>
                    <a:pt x="182625" y="84074"/>
                  </a:lnTo>
                  <a:lnTo>
                    <a:pt x="182625" y="60706"/>
                  </a:lnTo>
                  <a:lnTo>
                    <a:pt x="192659" y="60706"/>
                  </a:lnTo>
                  <a:lnTo>
                    <a:pt x="192659" y="24130"/>
                  </a:lnTo>
                  <a:lnTo>
                    <a:pt x="182625" y="24130"/>
                  </a:lnTo>
                  <a:lnTo>
                    <a:pt x="182625" y="0"/>
                  </a:lnTo>
                  <a:close/>
                </a:path>
                <a:path w="800735" h="149225">
                  <a:moveTo>
                    <a:pt x="192659" y="125095"/>
                  </a:moveTo>
                  <a:lnTo>
                    <a:pt x="182625" y="125095"/>
                  </a:lnTo>
                  <a:lnTo>
                    <a:pt x="182625" y="148971"/>
                  </a:lnTo>
                  <a:lnTo>
                    <a:pt x="192659" y="148971"/>
                  </a:lnTo>
                  <a:lnTo>
                    <a:pt x="192659" y="125095"/>
                  </a:lnTo>
                  <a:close/>
                </a:path>
                <a:path w="800735" h="149225">
                  <a:moveTo>
                    <a:pt x="261874" y="125095"/>
                  </a:moveTo>
                  <a:lnTo>
                    <a:pt x="192659" y="125095"/>
                  </a:lnTo>
                  <a:lnTo>
                    <a:pt x="192659" y="148971"/>
                  </a:lnTo>
                  <a:lnTo>
                    <a:pt x="261874" y="148971"/>
                  </a:lnTo>
                  <a:lnTo>
                    <a:pt x="261874" y="125095"/>
                  </a:lnTo>
                  <a:close/>
                </a:path>
                <a:path w="800735" h="149225">
                  <a:moveTo>
                    <a:pt x="192659" y="60706"/>
                  </a:moveTo>
                  <a:lnTo>
                    <a:pt x="182625" y="60706"/>
                  </a:lnTo>
                  <a:lnTo>
                    <a:pt x="182625" y="84074"/>
                  </a:lnTo>
                  <a:lnTo>
                    <a:pt x="192659" y="84074"/>
                  </a:lnTo>
                  <a:lnTo>
                    <a:pt x="192659" y="60706"/>
                  </a:lnTo>
                  <a:close/>
                </a:path>
                <a:path w="800735" h="149225">
                  <a:moveTo>
                    <a:pt x="251587" y="60706"/>
                  </a:moveTo>
                  <a:lnTo>
                    <a:pt x="192659" y="60706"/>
                  </a:lnTo>
                  <a:lnTo>
                    <a:pt x="192659" y="84074"/>
                  </a:lnTo>
                  <a:lnTo>
                    <a:pt x="251587" y="84074"/>
                  </a:lnTo>
                  <a:lnTo>
                    <a:pt x="251587" y="60706"/>
                  </a:lnTo>
                  <a:close/>
                </a:path>
                <a:path w="800735" h="149225">
                  <a:moveTo>
                    <a:pt x="192659" y="0"/>
                  </a:moveTo>
                  <a:lnTo>
                    <a:pt x="182625" y="0"/>
                  </a:lnTo>
                  <a:lnTo>
                    <a:pt x="182625" y="24130"/>
                  </a:lnTo>
                  <a:lnTo>
                    <a:pt x="192659" y="24130"/>
                  </a:lnTo>
                  <a:lnTo>
                    <a:pt x="192659" y="0"/>
                  </a:lnTo>
                  <a:close/>
                </a:path>
                <a:path w="800735" h="149225">
                  <a:moveTo>
                    <a:pt x="261874" y="0"/>
                  </a:moveTo>
                  <a:lnTo>
                    <a:pt x="192659" y="0"/>
                  </a:lnTo>
                  <a:lnTo>
                    <a:pt x="192659" y="24130"/>
                  </a:lnTo>
                  <a:lnTo>
                    <a:pt x="261874" y="24130"/>
                  </a:lnTo>
                  <a:lnTo>
                    <a:pt x="261874" y="0"/>
                  </a:lnTo>
                  <a:close/>
                </a:path>
                <a:path w="800735" h="149225">
                  <a:moveTo>
                    <a:pt x="361950" y="0"/>
                  </a:moveTo>
                  <a:lnTo>
                    <a:pt x="331343" y="0"/>
                  </a:lnTo>
                  <a:lnTo>
                    <a:pt x="331343" y="148971"/>
                  </a:lnTo>
                  <a:lnTo>
                    <a:pt x="361950" y="148971"/>
                  </a:lnTo>
                  <a:lnTo>
                    <a:pt x="361950" y="0"/>
                  </a:lnTo>
                  <a:close/>
                </a:path>
                <a:path w="800735" h="149225">
                  <a:moveTo>
                    <a:pt x="331343" y="0"/>
                  </a:moveTo>
                  <a:lnTo>
                    <a:pt x="286258" y="0"/>
                  </a:lnTo>
                  <a:lnTo>
                    <a:pt x="286258" y="24130"/>
                  </a:lnTo>
                  <a:lnTo>
                    <a:pt x="331343" y="24130"/>
                  </a:lnTo>
                  <a:lnTo>
                    <a:pt x="331343" y="0"/>
                  </a:lnTo>
                  <a:close/>
                </a:path>
                <a:path w="800735" h="149225">
                  <a:moveTo>
                    <a:pt x="407797" y="0"/>
                  </a:moveTo>
                  <a:lnTo>
                    <a:pt x="361950" y="0"/>
                  </a:lnTo>
                  <a:lnTo>
                    <a:pt x="361950" y="24130"/>
                  </a:lnTo>
                  <a:lnTo>
                    <a:pt x="407797" y="24130"/>
                  </a:lnTo>
                  <a:lnTo>
                    <a:pt x="407797" y="0"/>
                  </a:lnTo>
                  <a:close/>
                </a:path>
                <a:path w="800735" h="149225">
                  <a:moveTo>
                    <a:pt x="507619" y="0"/>
                  </a:moveTo>
                  <a:lnTo>
                    <a:pt x="499999" y="0"/>
                  </a:lnTo>
                  <a:lnTo>
                    <a:pt x="444627" y="148971"/>
                  </a:lnTo>
                  <a:lnTo>
                    <a:pt x="477266" y="148971"/>
                  </a:lnTo>
                  <a:lnTo>
                    <a:pt x="487560" y="117602"/>
                  </a:lnTo>
                  <a:lnTo>
                    <a:pt x="470916" y="117602"/>
                  </a:lnTo>
                  <a:lnTo>
                    <a:pt x="470916" y="93599"/>
                  </a:lnTo>
                  <a:lnTo>
                    <a:pt x="495438" y="93599"/>
                  </a:lnTo>
                  <a:lnTo>
                    <a:pt x="514350" y="35975"/>
                  </a:lnTo>
                  <a:lnTo>
                    <a:pt x="510921" y="25527"/>
                  </a:lnTo>
                  <a:lnTo>
                    <a:pt x="507619" y="0"/>
                  </a:lnTo>
                  <a:close/>
                </a:path>
                <a:path w="800735" h="149225">
                  <a:moveTo>
                    <a:pt x="528574" y="0"/>
                  </a:moveTo>
                  <a:lnTo>
                    <a:pt x="520827" y="0"/>
                  </a:lnTo>
                  <a:lnTo>
                    <a:pt x="517779" y="25527"/>
                  </a:lnTo>
                  <a:lnTo>
                    <a:pt x="514350" y="35975"/>
                  </a:lnTo>
                  <a:lnTo>
                    <a:pt x="551434" y="148971"/>
                  </a:lnTo>
                  <a:lnTo>
                    <a:pt x="584200" y="148971"/>
                  </a:lnTo>
                  <a:lnTo>
                    <a:pt x="572486" y="117602"/>
                  </a:lnTo>
                  <a:lnTo>
                    <a:pt x="549656" y="117602"/>
                  </a:lnTo>
                  <a:lnTo>
                    <a:pt x="549656" y="93599"/>
                  </a:lnTo>
                  <a:lnTo>
                    <a:pt x="563524" y="93599"/>
                  </a:lnTo>
                  <a:lnTo>
                    <a:pt x="528574" y="0"/>
                  </a:lnTo>
                  <a:close/>
                </a:path>
                <a:path w="800735" h="149225">
                  <a:moveTo>
                    <a:pt x="495438" y="93599"/>
                  </a:moveTo>
                  <a:lnTo>
                    <a:pt x="470916" y="93599"/>
                  </a:lnTo>
                  <a:lnTo>
                    <a:pt x="470916" y="117602"/>
                  </a:lnTo>
                  <a:lnTo>
                    <a:pt x="487560" y="117602"/>
                  </a:lnTo>
                  <a:lnTo>
                    <a:pt x="495438" y="93599"/>
                  </a:lnTo>
                  <a:close/>
                </a:path>
                <a:path w="800735" h="149225">
                  <a:moveTo>
                    <a:pt x="533261" y="93599"/>
                  </a:moveTo>
                  <a:lnTo>
                    <a:pt x="495438" y="93599"/>
                  </a:lnTo>
                  <a:lnTo>
                    <a:pt x="487560" y="117602"/>
                  </a:lnTo>
                  <a:lnTo>
                    <a:pt x="541139" y="117602"/>
                  </a:lnTo>
                  <a:lnTo>
                    <a:pt x="533261" y="93599"/>
                  </a:lnTo>
                  <a:close/>
                </a:path>
                <a:path w="800735" h="149225">
                  <a:moveTo>
                    <a:pt x="563524" y="93599"/>
                  </a:moveTo>
                  <a:lnTo>
                    <a:pt x="549656" y="93599"/>
                  </a:lnTo>
                  <a:lnTo>
                    <a:pt x="549656" y="117602"/>
                  </a:lnTo>
                  <a:lnTo>
                    <a:pt x="572486" y="117602"/>
                  </a:lnTo>
                  <a:lnTo>
                    <a:pt x="563524" y="93599"/>
                  </a:lnTo>
                  <a:close/>
                </a:path>
                <a:path w="800735" h="149225">
                  <a:moveTo>
                    <a:pt x="520827" y="0"/>
                  </a:moveTo>
                  <a:lnTo>
                    <a:pt x="507619" y="0"/>
                  </a:lnTo>
                  <a:lnTo>
                    <a:pt x="510921" y="25527"/>
                  </a:lnTo>
                  <a:lnTo>
                    <a:pt x="514350" y="35975"/>
                  </a:lnTo>
                  <a:lnTo>
                    <a:pt x="517779" y="25527"/>
                  </a:lnTo>
                  <a:lnTo>
                    <a:pt x="520827" y="0"/>
                  </a:lnTo>
                  <a:close/>
                </a:path>
                <a:path w="800735" h="149225">
                  <a:moveTo>
                    <a:pt x="651764" y="0"/>
                  </a:moveTo>
                  <a:lnTo>
                    <a:pt x="621157" y="0"/>
                  </a:lnTo>
                  <a:lnTo>
                    <a:pt x="621157" y="148971"/>
                  </a:lnTo>
                  <a:lnTo>
                    <a:pt x="651764" y="148971"/>
                  </a:lnTo>
                  <a:lnTo>
                    <a:pt x="651764" y="0"/>
                  </a:lnTo>
                  <a:close/>
                </a:path>
                <a:path w="800735" h="149225">
                  <a:moveTo>
                    <a:pt x="735584" y="0"/>
                  </a:moveTo>
                  <a:lnTo>
                    <a:pt x="704850" y="0"/>
                  </a:lnTo>
                  <a:lnTo>
                    <a:pt x="704850" y="148971"/>
                  </a:lnTo>
                  <a:lnTo>
                    <a:pt x="725678" y="148971"/>
                  </a:lnTo>
                  <a:lnTo>
                    <a:pt x="725678" y="125095"/>
                  </a:lnTo>
                  <a:lnTo>
                    <a:pt x="735584" y="125095"/>
                  </a:lnTo>
                  <a:lnTo>
                    <a:pt x="735584" y="0"/>
                  </a:lnTo>
                  <a:close/>
                </a:path>
                <a:path w="800735" h="149225">
                  <a:moveTo>
                    <a:pt x="735584" y="125095"/>
                  </a:moveTo>
                  <a:lnTo>
                    <a:pt x="725678" y="125095"/>
                  </a:lnTo>
                  <a:lnTo>
                    <a:pt x="725678" y="148971"/>
                  </a:lnTo>
                  <a:lnTo>
                    <a:pt x="735584" y="148971"/>
                  </a:lnTo>
                  <a:lnTo>
                    <a:pt x="735584" y="125095"/>
                  </a:lnTo>
                  <a:close/>
                </a:path>
                <a:path w="800735" h="149225">
                  <a:moveTo>
                    <a:pt x="800608" y="125095"/>
                  </a:moveTo>
                  <a:lnTo>
                    <a:pt x="735584" y="125095"/>
                  </a:lnTo>
                  <a:lnTo>
                    <a:pt x="735584" y="148971"/>
                  </a:lnTo>
                  <a:lnTo>
                    <a:pt x="800608" y="148971"/>
                  </a:lnTo>
                  <a:lnTo>
                    <a:pt x="800608" y="125095"/>
                  </a:lnTo>
                  <a:close/>
                </a:path>
              </a:pathLst>
            </a:custGeom>
            <a:solidFill>
              <a:srgbClr val="17171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40524" y="1000252"/>
            <a:ext cx="10417975" cy="174371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445744" y="1255649"/>
            <a:ext cx="10743565" cy="384810"/>
            <a:chOff x="445744" y="1255649"/>
            <a:chExt cx="10743565" cy="384810"/>
          </a:xfrm>
        </p:grpSpPr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9541" y="1255649"/>
              <a:ext cx="10739539" cy="17614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5744" y="1465199"/>
              <a:ext cx="3364001" cy="175260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4996" y="5438298"/>
            <a:ext cx="7049134" cy="1419860"/>
            <a:chOff x="4996" y="5438298"/>
            <a:chExt cx="7049134" cy="1419860"/>
          </a:xfrm>
        </p:grpSpPr>
        <p:sp>
          <p:nvSpPr>
            <p:cNvPr id="24" name="object 24"/>
            <p:cNvSpPr/>
            <p:nvPr/>
          </p:nvSpPr>
          <p:spPr>
            <a:xfrm>
              <a:off x="1148030" y="5438298"/>
              <a:ext cx="5905500" cy="1040130"/>
            </a:xfrm>
            <a:custGeom>
              <a:avLst/>
              <a:gdLst/>
              <a:ahLst/>
              <a:cxnLst/>
              <a:rect l="l" t="t" r="r" b="b"/>
              <a:pathLst>
                <a:path w="5905500" h="1040129">
                  <a:moveTo>
                    <a:pt x="5143573" y="0"/>
                  </a:moveTo>
                  <a:lnTo>
                    <a:pt x="5143573" y="94533"/>
                  </a:lnTo>
                  <a:lnTo>
                    <a:pt x="0" y="94533"/>
                  </a:lnTo>
                  <a:lnTo>
                    <a:pt x="0" y="945246"/>
                  </a:lnTo>
                  <a:lnTo>
                    <a:pt x="5143573" y="945246"/>
                  </a:lnTo>
                  <a:lnTo>
                    <a:pt x="5143573" y="1039771"/>
                  </a:lnTo>
                  <a:lnTo>
                    <a:pt x="5905479" y="519890"/>
                  </a:lnTo>
                  <a:lnTo>
                    <a:pt x="5143573" y="0"/>
                  </a:lnTo>
                  <a:close/>
                </a:path>
              </a:pathLst>
            </a:custGeom>
            <a:solidFill>
              <a:srgbClr val="004F97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996" y="5533744"/>
              <a:ext cx="1133475" cy="1324610"/>
            </a:xfrm>
            <a:custGeom>
              <a:avLst/>
              <a:gdLst/>
              <a:ahLst/>
              <a:cxnLst/>
              <a:rect l="l" t="t" r="r" b="b"/>
              <a:pathLst>
                <a:path w="1133475" h="1324609">
                  <a:moveTo>
                    <a:pt x="1133470" y="0"/>
                  </a:moveTo>
                  <a:lnTo>
                    <a:pt x="0" y="223991"/>
                  </a:lnTo>
                  <a:lnTo>
                    <a:pt x="0" y="1324254"/>
                  </a:lnTo>
                  <a:lnTo>
                    <a:pt x="45605" y="1324254"/>
                  </a:lnTo>
                  <a:lnTo>
                    <a:pt x="1133470" y="851247"/>
                  </a:lnTo>
                  <a:lnTo>
                    <a:pt x="1133470" y="0"/>
                  </a:lnTo>
                  <a:close/>
                </a:path>
              </a:pathLst>
            </a:custGeom>
            <a:solidFill>
              <a:srgbClr val="003464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339595" y="5889840"/>
              <a:ext cx="168275" cy="255270"/>
            </a:xfrm>
            <a:custGeom>
              <a:avLst/>
              <a:gdLst/>
              <a:ahLst/>
              <a:cxnLst/>
              <a:rect l="l" t="t" r="r" b="b"/>
              <a:pathLst>
                <a:path w="168275" h="255270">
                  <a:moveTo>
                    <a:pt x="129920" y="180975"/>
                  </a:moveTo>
                  <a:lnTo>
                    <a:pt x="99440" y="180975"/>
                  </a:lnTo>
                  <a:lnTo>
                    <a:pt x="99440" y="255270"/>
                  </a:lnTo>
                  <a:lnTo>
                    <a:pt x="129920" y="255270"/>
                  </a:lnTo>
                  <a:lnTo>
                    <a:pt x="129920" y="180975"/>
                  </a:lnTo>
                  <a:close/>
                </a:path>
                <a:path w="168275" h="255270">
                  <a:moveTo>
                    <a:pt x="129920" y="0"/>
                  </a:moveTo>
                  <a:lnTo>
                    <a:pt x="123825" y="0"/>
                  </a:lnTo>
                  <a:lnTo>
                    <a:pt x="0" y="172974"/>
                  </a:lnTo>
                  <a:lnTo>
                    <a:pt x="0" y="180975"/>
                  </a:lnTo>
                  <a:lnTo>
                    <a:pt x="129920" y="180975"/>
                  </a:lnTo>
                  <a:lnTo>
                    <a:pt x="144732" y="181379"/>
                  </a:lnTo>
                  <a:lnTo>
                    <a:pt x="156019" y="181832"/>
                  </a:lnTo>
                  <a:lnTo>
                    <a:pt x="163782" y="182332"/>
                  </a:lnTo>
                  <a:lnTo>
                    <a:pt x="168020" y="182880"/>
                  </a:lnTo>
                  <a:lnTo>
                    <a:pt x="167354" y="174378"/>
                  </a:lnTo>
                  <a:lnTo>
                    <a:pt x="166877" y="163734"/>
                  </a:lnTo>
                  <a:lnTo>
                    <a:pt x="166692" y="155448"/>
                  </a:lnTo>
                  <a:lnTo>
                    <a:pt x="22478" y="155448"/>
                  </a:lnTo>
                  <a:lnTo>
                    <a:pt x="99440" y="46482"/>
                  </a:lnTo>
                  <a:lnTo>
                    <a:pt x="129920" y="46482"/>
                  </a:lnTo>
                  <a:lnTo>
                    <a:pt x="129920" y="0"/>
                  </a:lnTo>
                  <a:close/>
                </a:path>
                <a:path w="168275" h="255270">
                  <a:moveTo>
                    <a:pt x="129920" y="46482"/>
                  </a:moveTo>
                  <a:lnTo>
                    <a:pt x="99440" y="46482"/>
                  </a:lnTo>
                  <a:lnTo>
                    <a:pt x="99440" y="155448"/>
                  </a:lnTo>
                  <a:lnTo>
                    <a:pt x="129920" y="155448"/>
                  </a:lnTo>
                  <a:lnTo>
                    <a:pt x="129920" y="46482"/>
                  </a:lnTo>
                  <a:close/>
                </a:path>
                <a:path w="168275" h="255270">
                  <a:moveTo>
                    <a:pt x="166497" y="136017"/>
                  </a:moveTo>
                  <a:lnTo>
                    <a:pt x="160019" y="136017"/>
                  </a:lnTo>
                  <a:lnTo>
                    <a:pt x="159257" y="141351"/>
                  </a:lnTo>
                  <a:lnTo>
                    <a:pt x="158241" y="145351"/>
                  </a:lnTo>
                  <a:lnTo>
                    <a:pt x="155701" y="150685"/>
                  </a:lnTo>
                  <a:lnTo>
                    <a:pt x="153415" y="152590"/>
                  </a:lnTo>
                  <a:lnTo>
                    <a:pt x="146557" y="154876"/>
                  </a:lnTo>
                  <a:lnTo>
                    <a:pt x="141350" y="155448"/>
                  </a:lnTo>
                  <a:lnTo>
                    <a:pt x="166692" y="155448"/>
                  </a:lnTo>
                  <a:lnTo>
                    <a:pt x="166590" y="150685"/>
                  </a:lnTo>
                  <a:lnTo>
                    <a:pt x="166497" y="136017"/>
                  </a:lnTo>
                  <a:close/>
                </a:path>
              </a:pathLst>
            </a:custGeom>
            <a:solidFill>
              <a:srgbClr val="17171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22881" y="5734037"/>
              <a:ext cx="750951" cy="15317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2519933" y="5809655"/>
              <a:ext cx="58419" cy="23495"/>
            </a:xfrm>
            <a:custGeom>
              <a:avLst/>
              <a:gdLst/>
              <a:ahLst/>
              <a:cxnLst/>
              <a:rect l="l" t="t" r="r" b="b"/>
              <a:pathLst>
                <a:path w="58419" h="23495">
                  <a:moveTo>
                    <a:pt x="57810" y="0"/>
                  </a:moveTo>
                  <a:lnTo>
                    <a:pt x="0" y="0"/>
                  </a:lnTo>
                  <a:lnTo>
                    <a:pt x="0" y="23124"/>
                  </a:lnTo>
                  <a:lnTo>
                    <a:pt x="57810" y="23124"/>
                  </a:lnTo>
                  <a:lnTo>
                    <a:pt x="57810" y="0"/>
                  </a:lnTo>
                  <a:close/>
                </a:path>
              </a:pathLst>
            </a:custGeom>
            <a:solidFill>
              <a:srgbClr val="17171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22422" y="5734037"/>
              <a:ext cx="3689223" cy="15317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22881" y="6029312"/>
              <a:ext cx="3152394" cy="15317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919345" y="6029426"/>
              <a:ext cx="1456690" cy="153670"/>
            </a:xfrm>
            <a:custGeom>
              <a:avLst/>
              <a:gdLst/>
              <a:ahLst/>
              <a:cxnLst/>
              <a:rect l="l" t="t" r="r" b="b"/>
              <a:pathLst>
                <a:path w="1456689" h="153670">
                  <a:moveTo>
                    <a:pt x="57810" y="75514"/>
                  </a:moveTo>
                  <a:lnTo>
                    <a:pt x="0" y="75514"/>
                  </a:lnTo>
                  <a:lnTo>
                    <a:pt x="0" y="98628"/>
                  </a:lnTo>
                  <a:lnTo>
                    <a:pt x="57810" y="98628"/>
                  </a:lnTo>
                  <a:lnTo>
                    <a:pt x="57810" y="75514"/>
                  </a:lnTo>
                  <a:close/>
                </a:path>
                <a:path w="1456689" h="153670">
                  <a:moveTo>
                    <a:pt x="215265" y="105689"/>
                  </a:moveTo>
                  <a:lnTo>
                    <a:pt x="214337" y="100698"/>
                  </a:lnTo>
                  <a:lnTo>
                    <a:pt x="214249" y="100203"/>
                  </a:lnTo>
                  <a:lnTo>
                    <a:pt x="212090" y="95351"/>
                  </a:lnTo>
                  <a:lnTo>
                    <a:pt x="180975" y="68961"/>
                  </a:lnTo>
                  <a:lnTo>
                    <a:pt x="160909" y="62242"/>
                  </a:lnTo>
                  <a:lnTo>
                    <a:pt x="156718" y="60706"/>
                  </a:lnTo>
                  <a:lnTo>
                    <a:pt x="136144" y="44056"/>
                  </a:lnTo>
                  <a:lnTo>
                    <a:pt x="136144" y="38188"/>
                  </a:lnTo>
                  <a:lnTo>
                    <a:pt x="154686" y="23520"/>
                  </a:lnTo>
                  <a:lnTo>
                    <a:pt x="165608" y="23520"/>
                  </a:lnTo>
                  <a:lnTo>
                    <a:pt x="184658" y="41465"/>
                  </a:lnTo>
                  <a:lnTo>
                    <a:pt x="184658" y="45834"/>
                  </a:lnTo>
                  <a:lnTo>
                    <a:pt x="215138" y="45834"/>
                  </a:lnTo>
                  <a:lnTo>
                    <a:pt x="215138" y="36969"/>
                  </a:lnTo>
                  <a:lnTo>
                    <a:pt x="212979" y="29083"/>
                  </a:lnTo>
                  <a:lnTo>
                    <a:pt x="209283" y="23520"/>
                  </a:lnTo>
                  <a:lnTo>
                    <a:pt x="203835" y="15303"/>
                  </a:lnTo>
                  <a:lnTo>
                    <a:pt x="168529" y="368"/>
                  </a:lnTo>
                  <a:lnTo>
                    <a:pt x="160528" y="0"/>
                  </a:lnTo>
                  <a:lnTo>
                    <a:pt x="152527" y="0"/>
                  </a:lnTo>
                  <a:lnTo>
                    <a:pt x="116078" y="15049"/>
                  </a:lnTo>
                  <a:lnTo>
                    <a:pt x="105410" y="35229"/>
                  </a:lnTo>
                  <a:lnTo>
                    <a:pt x="105410" y="47840"/>
                  </a:lnTo>
                  <a:lnTo>
                    <a:pt x="130175" y="77889"/>
                  </a:lnTo>
                  <a:lnTo>
                    <a:pt x="161417" y="89903"/>
                  </a:lnTo>
                  <a:lnTo>
                    <a:pt x="166370" y="91744"/>
                  </a:lnTo>
                  <a:lnTo>
                    <a:pt x="184658" y="115379"/>
                  </a:lnTo>
                  <a:lnTo>
                    <a:pt x="183769" y="118376"/>
                  </a:lnTo>
                  <a:lnTo>
                    <a:pt x="180467" y="123698"/>
                  </a:lnTo>
                  <a:lnTo>
                    <a:pt x="177711" y="125882"/>
                  </a:lnTo>
                  <a:lnTo>
                    <a:pt x="174371" y="127330"/>
                  </a:lnTo>
                  <a:lnTo>
                    <a:pt x="170942" y="128866"/>
                  </a:lnTo>
                  <a:lnTo>
                    <a:pt x="166624" y="129628"/>
                  </a:lnTo>
                  <a:lnTo>
                    <a:pt x="156845" y="129628"/>
                  </a:lnTo>
                  <a:lnTo>
                    <a:pt x="153339" y="129222"/>
                  </a:lnTo>
                  <a:lnTo>
                    <a:pt x="153098" y="129222"/>
                  </a:lnTo>
                  <a:lnTo>
                    <a:pt x="131572" y="104355"/>
                  </a:lnTo>
                  <a:lnTo>
                    <a:pt x="100838" y="104355"/>
                  </a:lnTo>
                  <a:lnTo>
                    <a:pt x="100863" y="112915"/>
                  </a:lnTo>
                  <a:lnTo>
                    <a:pt x="102489" y="120015"/>
                  </a:lnTo>
                  <a:lnTo>
                    <a:pt x="106045" y="126149"/>
                  </a:lnTo>
                  <a:lnTo>
                    <a:pt x="109474" y="132295"/>
                  </a:lnTo>
                  <a:lnTo>
                    <a:pt x="114173" y="137337"/>
                  </a:lnTo>
                  <a:lnTo>
                    <a:pt x="125857" y="145249"/>
                  </a:lnTo>
                  <a:lnTo>
                    <a:pt x="132334" y="148196"/>
                  </a:lnTo>
                  <a:lnTo>
                    <a:pt x="146862" y="152146"/>
                  </a:lnTo>
                  <a:lnTo>
                    <a:pt x="147053" y="152146"/>
                  </a:lnTo>
                  <a:lnTo>
                    <a:pt x="153924" y="153060"/>
                  </a:lnTo>
                  <a:lnTo>
                    <a:pt x="169418" y="153060"/>
                  </a:lnTo>
                  <a:lnTo>
                    <a:pt x="176911" y="152146"/>
                  </a:lnTo>
                  <a:lnTo>
                    <a:pt x="190119" y="148463"/>
                  </a:lnTo>
                  <a:lnTo>
                    <a:pt x="195834" y="145757"/>
                  </a:lnTo>
                  <a:lnTo>
                    <a:pt x="200533" y="142214"/>
                  </a:lnTo>
                  <a:lnTo>
                    <a:pt x="205359" y="138671"/>
                  </a:lnTo>
                  <a:lnTo>
                    <a:pt x="209042" y="134340"/>
                  </a:lnTo>
                  <a:lnTo>
                    <a:pt x="211251" y="129628"/>
                  </a:lnTo>
                  <a:lnTo>
                    <a:pt x="213995" y="124104"/>
                  </a:lnTo>
                  <a:lnTo>
                    <a:pt x="215239" y="118376"/>
                  </a:lnTo>
                  <a:lnTo>
                    <a:pt x="215265" y="105689"/>
                  </a:lnTo>
                  <a:close/>
                </a:path>
                <a:path w="1456689" h="153670">
                  <a:moveTo>
                    <a:pt x="371856" y="2044"/>
                  </a:moveTo>
                  <a:lnTo>
                    <a:pt x="326009" y="2044"/>
                  </a:lnTo>
                  <a:lnTo>
                    <a:pt x="295402" y="2044"/>
                  </a:lnTo>
                  <a:lnTo>
                    <a:pt x="250317" y="2044"/>
                  </a:lnTo>
                  <a:lnTo>
                    <a:pt x="250317" y="26085"/>
                  </a:lnTo>
                  <a:lnTo>
                    <a:pt x="295402" y="26085"/>
                  </a:lnTo>
                  <a:lnTo>
                    <a:pt x="295402" y="151015"/>
                  </a:lnTo>
                  <a:lnTo>
                    <a:pt x="326009" y="151015"/>
                  </a:lnTo>
                  <a:lnTo>
                    <a:pt x="326009" y="26085"/>
                  </a:lnTo>
                  <a:lnTo>
                    <a:pt x="371856" y="26085"/>
                  </a:lnTo>
                  <a:lnTo>
                    <a:pt x="371856" y="2044"/>
                  </a:lnTo>
                  <a:close/>
                </a:path>
                <a:path w="1456689" h="153670">
                  <a:moveTo>
                    <a:pt x="534162" y="73050"/>
                  </a:moveTo>
                  <a:lnTo>
                    <a:pt x="533882" y="64935"/>
                  </a:lnTo>
                  <a:lnTo>
                    <a:pt x="533869" y="64744"/>
                  </a:lnTo>
                  <a:lnTo>
                    <a:pt x="533133" y="57975"/>
                  </a:lnTo>
                  <a:lnTo>
                    <a:pt x="533019" y="56870"/>
                  </a:lnTo>
                  <a:lnTo>
                    <a:pt x="516509" y="19532"/>
                  </a:lnTo>
                  <a:lnTo>
                    <a:pt x="503148" y="7912"/>
                  </a:lnTo>
                  <a:lnTo>
                    <a:pt x="503148" y="64744"/>
                  </a:lnTo>
                  <a:lnTo>
                    <a:pt x="503123" y="88392"/>
                  </a:lnTo>
                  <a:lnTo>
                    <a:pt x="502539" y="94894"/>
                  </a:lnTo>
                  <a:lnTo>
                    <a:pt x="501015" y="100926"/>
                  </a:lnTo>
                  <a:lnTo>
                    <a:pt x="499618" y="106972"/>
                  </a:lnTo>
                  <a:lnTo>
                    <a:pt x="497586" y="112052"/>
                  </a:lnTo>
                  <a:lnTo>
                    <a:pt x="494792" y="116179"/>
                  </a:lnTo>
                  <a:lnTo>
                    <a:pt x="492125" y="120307"/>
                  </a:lnTo>
                  <a:lnTo>
                    <a:pt x="488696" y="123418"/>
                  </a:lnTo>
                  <a:lnTo>
                    <a:pt x="484632" y="125539"/>
                  </a:lnTo>
                  <a:lnTo>
                    <a:pt x="480695" y="127647"/>
                  </a:lnTo>
                  <a:lnTo>
                    <a:pt x="476123" y="128714"/>
                  </a:lnTo>
                  <a:lnTo>
                    <a:pt x="465709" y="128714"/>
                  </a:lnTo>
                  <a:lnTo>
                    <a:pt x="439039" y="94894"/>
                  </a:lnTo>
                  <a:lnTo>
                    <a:pt x="438416" y="64744"/>
                  </a:lnTo>
                  <a:lnTo>
                    <a:pt x="439039" y="57975"/>
                  </a:lnTo>
                  <a:lnTo>
                    <a:pt x="456946" y="27571"/>
                  </a:lnTo>
                  <a:lnTo>
                    <a:pt x="460883" y="25488"/>
                  </a:lnTo>
                  <a:lnTo>
                    <a:pt x="465035" y="24549"/>
                  </a:lnTo>
                  <a:lnTo>
                    <a:pt x="476275" y="24549"/>
                  </a:lnTo>
                  <a:lnTo>
                    <a:pt x="501015" y="51968"/>
                  </a:lnTo>
                  <a:lnTo>
                    <a:pt x="502539" y="57975"/>
                  </a:lnTo>
                  <a:lnTo>
                    <a:pt x="503148" y="7912"/>
                  </a:lnTo>
                  <a:lnTo>
                    <a:pt x="470662" y="0"/>
                  </a:lnTo>
                  <a:lnTo>
                    <a:pt x="463829" y="304"/>
                  </a:lnTo>
                  <a:lnTo>
                    <a:pt x="424942" y="19532"/>
                  </a:lnTo>
                  <a:lnTo>
                    <a:pt x="408444" y="56870"/>
                  </a:lnTo>
                  <a:lnTo>
                    <a:pt x="407289" y="73050"/>
                  </a:lnTo>
                  <a:lnTo>
                    <a:pt x="407289" y="80111"/>
                  </a:lnTo>
                  <a:lnTo>
                    <a:pt x="417639" y="123101"/>
                  </a:lnTo>
                  <a:lnTo>
                    <a:pt x="451205" y="150253"/>
                  </a:lnTo>
                  <a:lnTo>
                    <a:pt x="470916" y="153060"/>
                  </a:lnTo>
                  <a:lnTo>
                    <a:pt x="477799" y="152755"/>
                  </a:lnTo>
                  <a:lnTo>
                    <a:pt x="516636" y="133565"/>
                  </a:lnTo>
                  <a:lnTo>
                    <a:pt x="520484" y="128714"/>
                  </a:lnTo>
                  <a:lnTo>
                    <a:pt x="520585" y="128587"/>
                  </a:lnTo>
                  <a:lnTo>
                    <a:pt x="533869" y="88392"/>
                  </a:lnTo>
                  <a:lnTo>
                    <a:pt x="534162" y="80111"/>
                  </a:lnTo>
                  <a:lnTo>
                    <a:pt x="534162" y="73050"/>
                  </a:lnTo>
                  <a:close/>
                </a:path>
                <a:path w="1456689" h="153670">
                  <a:moveTo>
                    <a:pt x="697230" y="50952"/>
                  </a:moveTo>
                  <a:lnTo>
                    <a:pt x="696798" y="44043"/>
                  </a:lnTo>
                  <a:lnTo>
                    <a:pt x="695528" y="37528"/>
                  </a:lnTo>
                  <a:lnTo>
                    <a:pt x="693420" y="31407"/>
                  </a:lnTo>
                  <a:lnTo>
                    <a:pt x="690702" y="26085"/>
                  </a:lnTo>
                  <a:lnTo>
                    <a:pt x="690499" y="25679"/>
                  </a:lnTo>
                  <a:lnTo>
                    <a:pt x="666242" y="6223"/>
                  </a:lnTo>
                  <a:lnTo>
                    <a:pt x="666242" y="46723"/>
                  </a:lnTo>
                  <a:lnTo>
                    <a:pt x="666242" y="55524"/>
                  </a:lnTo>
                  <a:lnTo>
                    <a:pt x="665480" y="59436"/>
                  </a:lnTo>
                  <a:lnTo>
                    <a:pt x="663702" y="62915"/>
                  </a:lnTo>
                  <a:lnTo>
                    <a:pt x="662051" y="66395"/>
                  </a:lnTo>
                  <a:lnTo>
                    <a:pt x="659257" y="69113"/>
                  </a:lnTo>
                  <a:lnTo>
                    <a:pt x="651891" y="72999"/>
                  </a:lnTo>
                  <a:lnTo>
                    <a:pt x="647192" y="73964"/>
                  </a:lnTo>
                  <a:lnTo>
                    <a:pt x="614045" y="73964"/>
                  </a:lnTo>
                  <a:lnTo>
                    <a:pt x="614045" y="26085"/>
                  </a:lnTo>
                  <a:lnTo>
                    <a:pt x="647192" y="26085"/>
                  </a:lnTo>
                  <a:lnTo>
                    <a:pt x="651891" y="27241"/>
                  </a:lnTo>
                  <a:lnTo>
                    <a:pt x="659257" y="31877"/>
                  </a:lnTo>
                  <a:lnTo>
                    <a:pt x="662051" y="34950"/>
                  </a:lnTo>
                  <a:lnTo>
                    <a:pt x="663702" y="38773"/>
                  </a:lnTo>
                  <a:lnTo>
                    <a:pt x="665480" y="42595"/>
                  </a:lnTo>
                  <a:lnTo>
                    <a:pt x="666242" y="46723"/>
                  </a:lnTo>
                  <a:lnTo>
                    <a:pt x="666242" y="6223"/>
                  </a:lnTo>
                  <a:lnTo>
                    <a:pt x="664743" y="5588"/>
                  </a:lnTo>
                  <a:lnTo>
                    <a:pt x="657567" y="3619"/>
                  </a:lnTo>
                  <a:lnTo>
                    <a:pt x="649782" y="2438"/>
                  </a:lnTo>
                  <a:lnTo>
                    <a:pt x="641350" y="2044"/>
                  </a:lnTo>
                  <a:lnTo>
                    <a:pt x="583311" y="2044"/>
                  </a:lnTo>
                  <a:lnTo>
                    <a:pt x="583311" y="151015"/>
                  </a:lnTo>
                  <a:lnTo>
                    <a:pt x="614045" y="151015"/>
                  </a:lnTo>
                  <a:lnTo>
                    <a:pt x="614045" y="97917"/>
                  </a:lnTo>
                  <a:lnTo>
                    <a:pt x="641350" y="97917"/>
                  </a:lnTo>
                  <a:lnTo>
                    <a:pt x="679704" y="88366"/>
                  </a:lnTo>
                  <a:lnTo>
                    <a:pt x="696798" y="57924"/>
                  </a:lnTo>
                  <a:lnTo>
                    <a:pt x="697230" y="50952"/>
                  </a:lnTo>
                  <a:close/>
                </a:path>
                <a:path w="1456689" h="153670">
                  <a:moveTo>
                    <a:pt x="797966" y="75514"/>
                  </a:moveTo>
                  <a:lnTo>
                    <a:pt x="740156" y="75514"/>
                  </a:lnTo>
                  <a:lnTo>
                    <a:pt x="740156" y="98628"/>
                  </a:lnTo>
                  <a:lnTo>
                    <a:pt x="797966" y="98628"/>
                  </a:lnTo>
                  <a:lnTo>
                    <a:pt x="797966" y="75514"/>
                  </a:lnTo>
                  <a:close/>
                </a:path>
                <a:path w="1456689" h="153670">
                  <a:moveTo>
                    <a:pt x="955421" y="105689"/>
                  </a:moveTo>
                  <a:lnTo>
                    <a:pt x="954379" y="100698"/>
                  </a:lnTo>
                  <a:lnTo>
                    <a:pt x="954278" y="100203"/>
                  </a:lnTo>
                  <a:lnTo>
                    <a:pt x="952246" y="95351"/>
                  </a:lnTo>
                  <a:lnTo>
                    <a:pt x="921131" y="68961"/>
                  </a:lnTo>
                  <a:lnTo>
                    <a:pt x="901065" y="62242"/>
                  </a:lnTo>
                  <a:lnTo>
                    <a:pt x="896747" y="60706"/>
                  </a:lnTo>
                  <a:lnTo>
                    <a:pt x="876173" y="44056"/>
                  </a:lnTo>
                  <a:lnTo>
                    <a:pt x="876173" y="38188"/>
                  </a:lnTo>
                  <a:lnTo>
                    <a:pt x="894842" y="23520"/>
                  </a:lnTo>
                  <a:lnTo>
                    <a:pt x="905637" y="23520"/>
                  </a:lnTo>
                  <a:lnTo>
                    <a:pt x="924814" y="41465"/>
                  </a:lnTo>
                  <a:lnTo>
                    <a:pt x="924814" y="45834"/>
                  </a:lnTo>
                  <a:lnTo>
                    <a:pt x="955294" y="45834"/>
                  </a:lnTo>
                  <a:lnTo>
                    <a:pt x="955294" y="36969"/>
                  </a:lnTo>
                  <a:lnTo>
                    <a:pt x="953008" y="29083"/>
                  </a:lnTo>
                  <a:lnTo>
                    <a:pt x="949312" y="23520"/>
                  </a:lnTo>
                  <a:lnTo>
                    <a:pt x="948436" y="22199"/>
                  </a:lnTo>
                  <a:lnTo>
                    <a:pt x="916076" y="1485"/>
                  </a:lnTo>
                  <a:lnTo>
                    <a:pt x="900684" y="0"/>
                  </a:lnTo>
                  <a:lnTo>
                    <a:pt x="892556" y="0"/>
                  </a:lnTo>
                  <a:lnTo>
                    <a:pt x="856107" y="15049"/>
                  </a:lnTo>
                  <a:lnTo>
                    <a:pt x="849706" y="24345"/>
                  </a:lnTo>
                  <a:lnTo>
                    <a:pt x="846836" y="29578"/>
                  </a:lnTo>
                  <a:lnTo>
                    <a:pt x="845439" y="35229"/>
                  </a:lnTo>
                  <a:lnTo>
                    <a:pt x="845439" y="47840"/>
                  </a:lnTo>
                  <a:lnTo>
                    <a:pt x="870204" y="77889"/>
                  </a:lnTo>
                  <a:lnTo>
                    <a:pt x="901446" y="89903"/>
                  </a:lnTo>
                  <a:lnTo>
                    <a:pt x="906399" y="91744"/>
                  </a:lnTo>
                  <a:lnTo>
                    <a:pt x="924687" y="115379"/>
                  </a:lnTo>
                  <a:lnTo>
                    <a:pt x="923798" y="118376"/>
                  </a:lnTo>
                  <a:lnTo>
                    <a:pt x="920496" y="123698"/>
                  </a:lnTo>
                  <a:lnTo>
                    <a:pt x="917752" y="125882"/>
                  </a:lnTo>
                  <a:lnTo>
                    <a:pt x="911098" y="128866"/>
                  </a:lnTo>
                  <a:lnTo>
                    <a:pt x="906653" y="129628"/>
                  </a:lnTo>
                  <a:lnTo>
                    <a:pt x="897001" y="129628"/>
                  </a:lnTo>
                  <a:lnTo>
                    <a:pt x="892937" y="129171"/>
                  </a:lnTo>
                  <a:lnTo>
                    <a:pt x="889381" y="128244"/>
                  </a:lnTo>
                  <a:lnTo>
                    <a:pt x="885698" y="127330"/>
                  </a:lnTo>
                  <a:lnTo>
                    <a:pt x="882523" y="125882"/>
                  </a:lnTo>
                  <a:lnTo>
                    <a:pt x="879983" y="123901"/>
                  </a:lnTo>
                  <a:lnTo>
                    <a:pt x="877316" y="121920"/>
                  </a:lnTo>
                  <a:lnTo>
                    <a:pt x="875284" y="119329"/>
                  </a:lnTo>
                  <a:lnTo>
                    <a:pt x="873887" y="116128"/>
                  </a:lnTo>
                  <a:lnTo>
                    <a:pt x="872363" y="112915"/>
                  </a:lnTo>
                  <a:lnTo>
                    <a:pt x="871778" y="109372"/>
                  </a:lnTo>
                  <a:lnTo>
                    <a:pt x="871728" y="104355"/>
                  </a:lnTo>
                  <a:lnTo>
                    <a:pt x="840867" y="104355"/>
                  </a:lnTo>
                  <a:lnTo>
                    <a:pt x="865886" y="145249"/>
                  </a:lnTo>
                  <a:lnTo>
                    <a:pt x="886891" y="152146"/>
                  </a:lnTo>
                  <a:lnTo>
                    <a:pt x="887095" y="152146"/>
                  </a:lnTo>
                  <a:lnTo>
                    <a:pt x="893953" y="153060"/>
                  </a:lnTo>
                  <a:lnTo>
                    <a:pt x="909574" y="153060"/>
                  </a:lnTo>
                  <a:lnTo>
                    <a:pt x="916940" y="152146"/>
                  </a:lnTo>
                  <a:lnTo>
                    <a:pt x="951407" y="129628"/>
                  </a:lnTo>
                  <a:lnTo>
                    <a:pt x="954151" y="124104"/>
                  </a:lnTo>
                  <a:lnTo>
                    <a:pt x="955395" y="118376"/>
                  </a:lnTo>
                  <a:lnTo>
                    <a:pt x="955421" y="105689"/>
                  </a:lnTo>
                  <a:close/>
                </a:path>
                <a:path w="1456689" h="153670">
                  <a:moveTo>
                    <a:pt x="1120775" y="2044"/>
                  </a:moveTo>
                  <a:lnTo>
                    <a:pt x="1090168" y="2044"/>
                  </a:lnTo>
                  <a:lnTo>
                    <a:pt x="1090168" y="62712"/>
                  </a:lnTo>
                  <a:lnTo>
                    <a:pt x="1030224" y="62712"/>
                  </a:lnTo>
                  <a:lnTo>
                    <a:pt x="1030224" y="2044"/>
                  </a:lnTo>
                  <a:lnTo>
                    <a:pt x="999490" y="2044"/>
                  </a:lnTo>
                  <a:lnTo>
                    <a:pt x="999490" y="151015"/>
                  </a:lnTo>
                  <a:lnTo>
                    <a:pt x="1030224" y="151015"/>
                  </a:lnTo>
                  <a:lnTo>
                    <a:pt x="1030224" y="86652"/>
                  </a:lnTo>
                  <a:lnTo>
                    <a:pt x="1090168" y="86652"/>
                  </a:lnTo>
                  <a:lnTo>
                    <a:pt x="1090168" y="151015"/>
                  </a:lnTo>
                  <a:lnTo>
                    <a:pt x="1120775" y="151015"/>
                  </a:lnTo>
                  <a:lnTo>
                    <a:pt x="1120775" y="86652"/>
                  </a:lnTo>
                  <a:lnTo>
                    <a:pt x="1120775" y="62712"/>
                  </a:lnTo>
                  <a:lnTo>
                    <a:pt x="1120775" y="2044"/>
                  </a:lnTo>
                  <a:close/>
                </a:path>
                <a:path w="1456689" h="153670">
                  <a:moveTo>
                    <a:pt x="1293368" y="73050"/>
                  </a:moveTo>
                  <a:lnTo>
                    <a:pt x="1293075" y="64935"/>
                  </a:lnTo>
                  <a:lnTo>
                    <a:pt x="1293075" y="64744"/>
                  </a:lnTo>
                  <a:lnTo>
                    <a:pt x="1292326" y="57975"/>
                  </a:lnTo>
                  <a:lnTo>
                    <a:pt x="1275588" y="19532"/>
                  </a:lnTo>
                  <a:lnTo>
                    <a:pt x="1262354" y="7962"/>
                  </a:lnTo>
                  <a:lnTo>
                    <a:pt x="1262354" y="64744"/>
                  </a:lnTo>
                  <a:lnTo>
                    <a:pt x="1262329" y="88392"/>
                  </a:lnTo>
                  <a:lnTo>
                    <a:pt x="1239774" y="127647"/>
                  </a:lnTo>
                  <a:lnTo>
                    <a:pt x="1235202" y="128714"/>
                  </a:lnTo>
                  <a:lnTo>
                    <a:pt x="1224788" y="128714"/>
                  </a:lnTo>
                  <a:lnTo>
                    <a:pt x="1198245" y="94894"/>
                  </a:lnTo>
                  <a:lnTo>
                    <a:pt x="1197495" y="64744"/>
                  </a:lnTo>
                  <a:lnTo>
                    <a:pt x="1198245" y="57975"/>
                  </a:lnTo>
                  <a:lnTo>
                    <a:pt x="1220089" y="25488"/>
                  </a:lnTo>
                  <a:lnTo>
                    <a:pt x="1224241" y="24549"/>
                  </a:lnTo>
                  <a:lnTo>
                    <a:pt x="1235354" y="24549"/>
                  </a:lnTo>
                  <a:lnTo>
                    <a:pt x="1239647" y="25488"/>
                  </a:lnTo>
                  <a:lnTo>
                    <a:pt x="1243584" y="27571"/>
                  </a:lnTo>
                  <a:lnTo>
                    <a:pt x="1247648" y="29654"/>
                  </a:lnTo>
                  <a:lnTo>
                    <a:pt x="1262354" y="64744"/>
                  </a:lnTo>
                  <a:lnTo>
                    <a:pt x="1262354" y="7962"/>
                  </a:lnTo>
                  <a:lnTo>
                    <a:pt x="1229868" y="0"/>
                  </a:lnTo>
                  <a:lnTo>
                    <a:pt x="1222971" y="304"/>
                  </a:lnTo>
                  <a:lnTo>
                    <a:pt x="1184148" y="19532"/>
                  </a:lnTo>
                  <a:lnTo>
                    <a:pt x="1167625" y="56870"/>
                  </a:lnTo>
                  <a:lnTo>
                    <a:pt x="1166495" y="73050"/>
                  </a:lnTo>
                  <a:lnTo>
                    <a:pt x="1166495" y="80111"/>
                  </a:lnTo>
                  <a:lnTo>
                    <a:pt x="1166761" y="87947"/>
                  </a:lnTo>
                  <a:lnTo>
                    <a:pt x="1166774" y="88392"/>
                  </a:lnTo>
                  <a:lnTo>
                    <a:pt x="1180299" y="128587"/>
                  </a:lnTo>
                  <a:lnTo>
                    <a:pt x="1216596" y="151815"/>
                  </a:lnTo>
                  <a:lnTo>
                    <a:pt x="1229995" y="153060"/>
                  </a:lnTo>
                  <a:lnTo>
                    <a:pt x="1236891" y="152755"/>
                  </a:lnTo>
                  <a:lnTo>
                    <a:pt x="1275715" y="133565"/>
                  </a:lnTo>
                  <a:lnTo>
                    <a:pt x="1279575" y="128714"/>
                  </a:lnTo>
                  <a:lnTo>
                    <a:pt x="1279677" y="128587"/>
                  </a:lnTo>
                  <a:lnTo>
                    <a:pt x="1293075" y="88392"/>
                  </a:lnTo>
                  <a:lnTo>
                    <a:pt x="1293368" y="80111"/>
                  </a:lnTo>
                  <a:lnTo>
                    <a:pt x="1293368" y="73050"/>
                  </a:lnTo>
                  <a:close/>
                </a:path>
                <a:path w="1456689" h="153670">
                  <a:moveTo>
                    <a:pt x="1456309" y="50952"/>
                  </a:moveTo>
                  <a:lnTo>
                    <a:pt x="1455889" y="44043"/>
                  </a:lnTo>
                  <a:lnTo>
                    <a:pt x="1454670" y="37528"/>
                  </a:lnTo>
                  <a:lnTo>
                    <a:pt x="1452600" y="31407"/>
                  </a:lnTo>
                  <a:lnTo>
                    <a:pt x="1449908" y="26085"/>
                  </a:lnTo>
                  <a:lnTo>
                    <a:pt x="1449705" y="25679"/>
                  </a:lnTo>
                  <a:lnTo>
                    <a:pt x="1425448" y="6223"/>
                  </a:lnTo>
                  <a:lnTo>
                    <a:pt x="1425448" y="46723"/>
                  </a:lnTo>
                  <a:lnTo>
                    <a:pt x="1425448" y="55524"/>
                  </a:lnTo>
                  <a:lnTo>
                    <a:pt x="1406271" y="73964"/>
                  </a:lnTo>
                  <a:lnTo>
                    <a:pt x="1373124" y="73964"/>
                  </a:lnTo>
                  <a:lnTo>
                    <a:pt x="1373124" y="26085"/>
                  </a:lnTo>
                  <a:lnTo>
                    <a:pt x="1406271" y="26085"/>
                  </a:lnTo>
                  <a:lnTo>
                    <a:pt x="1425448" y="46723"/>
                  </a:lnTo>
                  <a:lnTo>
                    <a:pt x="1425448" y="6223"/>
                  </a:lnTo>
                  <a:lnTo>
                    <a:pt x="1423924" y="5588"/>
                  </a:lnTo>
                  <a:lnTo>
                    <a:pt x="1416710" y="3619"/>
                  </a:lnTo>
                  <a:lnTo>
                    <a:pt x="1408874" y="2438"/>
                  </a:lnTo>
                  <a:lnTo>
                    <a:pt x="1400429" y="2044"/>
                  </a:lnTo>
                  <a:lnTo>
                    <a:pt x="1342390" y="2044"/>
                  </a:lnTo>
                  <a:lnTo>
                    <a:pt x="1342390" y="151015"/>
                  </a:lnTo>
                  <a:lnTo>
                    <a:pt x="1373124" y="151015"/>
                  </a:lnTo>
                  <a:lnTo>
                    <a:pt x="1373124" y="97917"/>
                  </a:lnTo>
                  <a:lnTo>
                    <a:pt x="1400429" y="97917"/>
                  </a:lnTo>
                  <a:lnTo>
                    <a:pt x="1438783" y="88366"/>
                  </a:lnTo>
                  <a:lnTo>
                    <a:pt x="1455889" y="57924"/>
                  </a:lnTo>
                  <a:lnTo>
                    <a:pt x="1456309" y="50952"/>
                  </a:lnTo>
                  <a:close/>
                </a:path>
              </a:pathLst>
            </a:custGeom>
            <a:solidFill>
              <a:srgbClr val="17171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8210550" y="4381500"/>
            <a:ext cx="3714750" cy="2228850"/>
            <a:chOff x="8210550" y="4381500"/>
            <a:chExt cx="3714750" cy="2228850"/>
          </a:xfrm>
        </p:grpSpPr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286750" y="4457700"/>
              <a:ext cx="3562350" cy="207645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8248650" y="4419600"/>
              <a:ext cx="3638550" cy="2152650"/>
            </a:xfrm>
            <a:custGeom>
              <a:avLst/>
              <a:gdLst/>
              <a:ahLst/>
              <a:cxnLst/>
              <a:rect l="l" t="t" r="r" b="b"/>
              <a:pathLst>
                <a:path w="3638550" h="2152650">
                  <a:moveTo>
                    <a:pt x="0" y="2152650"/>
                  </a:moveTo>
                  <a:lnTo>
                    <a:pt x="3638550" y="2152650"/>
                  </a:lnTo>
                  <a:lnTo>
                    <a:pt x="3638550" y="0"/>
                  </a:lnTo>
                  <a:lnTo>
                    <a:pt x="0" y="0"/>
                  </a:lnTo>
                  <a:lnTo>
                    <a:pt x="0" y="2152650"/>
                  </a:lnTo>
                  <a:close/>
                </a:path>
              </a:pathLst>
            </a:custGeom>
            <a:ln w="76200">
              <a:solidFill>
                <a:srgbClr val="9DBCD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331724"/>
            <a:ext cx="5966460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Navigation</a:t>
            </a:r>
            <a:r>
              <a:rPr sz="3200" spc="-15" dirty="0"/>
              <a:t> </a:t>
            </a:r>
            <a:r>
              <a:rPr sz="3200" dirty="0"/>
              <a:t>&amp;</a:t>
            </a:r>
            <a:r>
              <a:rPr sz="3200" spc="-70" dirty="0"/>
              <a:t> </a:t>
            </a:r>
            <a:r>
              <a:rPr sz="3200" dirty="0"/>
              <a:t>Features</a:t>
            </a:r>
            <a:r>
              <a:rPr sz="3200" spc="20" dirty="0"/>
              <a:t> </a:t>
            </a:r>
            <a:r>
              <a:rPr sz="3200" dirty="0"/>
              <a:t>|</a:t>
            </a:r>
            <a:r>
              <a:rPr sz="3200" spc="-60" dirty="0"/>
              <a:t> </a:t>
            </a:r>
            <a:r>
              <a:rPr sz="3200" spc="-10" dirty="0"/>
              <a:t>Panels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850" y="2276475"/>
            <a:ext cx="9134475" cy="376237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063226" y="2281173"/>
            <a:ext cx="1790700" cy="181927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91440" marR="182245">
              <a:lnSpc>
                <a:spcPct val="100299"/>
              </a:lnSpc>
              <a:spcBef>
                <a:spcPts val="315"/>
              </a:spcBef>
            </a:pPr>
            <a:r>
              <a:rPr sz="1400" spc="-60" dirty="0">
                <a:latin typeface="Arial"/>
                <a:cs typeface="Arial"/>
              </a:rPr>
              <a:t>To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create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0" dirty="0">
                <a:latin typeface="Arial"/>
                <a:cs typeface="Arial"/>
              </a:rPr>
              <a:t>a </a:t>
            </a:r>
            <a:r>
              <a:rPr sz="1400" spc="-10" dirty="0">
                <a:latin typeface="Arial"/>
                <a:cs typeface="Arial"/>
              </a:rPr>
              <a:t>contrasted </a:t>
            </a:r>
            <a:r>
              <a:rPr sz="1400" dirty="0">
                <a:latin typeface="Arial"/>
                <a:cs typeface="Arial"/>
              </a:rPr>
              <a:t>background,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toggle </a:t>
            </a:r>
            <a:r>
              <a:rPr sz="1400" dirty="0">
                <a:latin typeface="Arial"/>
                <a:cs typeface="Arial"/>
              </a:rPr>
              <a:t>on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Custom </a:t>
            </a:r>
            <a:r>
              <a:rPr sz="1400" b="1" dirty="0">
                <a:latin typeface="Arial"/>
                <a:cs typeface="Arial"/>
              </a:rPr>
              <a:t>Background</a:t>
            </a:r>
            <a:r>
              <a:rPr sz="1400" b="1" spc="-7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then </a:t>
            </a:r>
            <a:r>
              <a:rPr sz="1400" dirty="0">
                <a:latin typeface="Arial"/>
                <a:cs typeface="Arial"/>
              </a:rPr>
              <a:t>select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Pick</a:t>
            </a:r>
            <a:r>
              <a:rPr sz="1400" b="1" spc="1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Color </a:t>
            </a:r>
            <a:r>
              <a:rPr sz="1400" dirty="0">
                <a:latin typeface="Arial"/>
                <a:cs typeface="Arial"/>
              </a:rPr>
              <a:t>under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the </a:t>
            </a:r>
            <a:r>
              <a:rPr sz="1400" b="1" dirty="0">
                <a:latin typeface="Arial"/>
                <a:cs typeface="Arial"/>
              </a:rPr>
              <a:t>Properties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panel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079356" y="2996945"/>
            <a:ext cx="1546225" cy="3856354"/>
            <a:chOff x="9079356" y="2996945"/>
            <a:chExt cx="1546225" cy="3856354"/>
          </a:xfrm>
        </p:grpSpPr>
        <p:sp>
          <p:nvSpPr>
            <p:cNvPr id="6" name="object 6"/>
            <p:cNvSpPr/>
            <p:nvPr/>
          </p:nvSpPr>
          <p:spPr>
            <a:xfrm>
              <a:off x="9120251" y="2996945"/>
              <a:ext cx="949325" cy="1566545"/>
            </a:xfrm>
            <a:custGeom>
              <a:avLst/>
              <a:gdLst/>
              <a:ahLst/>
              <a:cxnLst/>
              <a:rect l="l" t="t" r="r" b="b"/>
              <a:pathLst>
                <a:path w="949325" h="1566545">
                  <a:moveTo>
                    <a:pt x="923417" y="16383"/>
                  </a:moveTo>
                  <a:lnTo>
                    <a:pt x="900049" y="0"/>
                  </a:lnTo>
                  <a:lnTo>
                    <a:pt x="46570" y="1228242"/>
                  </a:lnTo>
                  <a:lnTo>
                    <a:pt x="23114" y="1211961"/>
                  </a:lnTo>
                  <a:lnTo>
                    <a:pt x="9398" y="1306830"/>
                  </a:lnTo>
                  <a:lnTo>
                    <a:pt x="93599" y="1260856"/>
                  </a:lnTo>
                  <a:lnTo>
                    <a:pt x="87007" y="1256284"/>
                  </a:lnTo>
                  <a:lnTo>
                    <a:pt x="70116" y="1244574"/>
                  </a:lnTo>
                  <a:lnTo>
                    <a:pt x="923417" y="16383"/>
                  </a:lnTo>
                  <a:close/>
                </a:path>
                <a:path w="949325" h="1566545">
                  <a:moveTo>
                    <a:pt x="948817" y="1020572"/>
                  </a:moveTo>
                  <a:lnTo>
                    <a:pt x="934212" y="996061"/>
                  </a:lnTo>
                  <a:lnTo>
                    <a:pt x="66370" y="1510499"/>
                  </a:lnTo>
                  <a:lnTo>
                    <a:pt x="51816" y="1485900"/>
                  </a:lnTo>
                  <a:lnTo>
                    <a:pt x="0" y="1566545"/>
                  </a:lnTo>
                  <a:lnTo>
                    <a:pt x="95504" y="1559687"/>
                  </a:lnTo>
                  <a:lnTo>
                    <a:pt x="85267" y="1542415"/>
                  </a:lnTo>
                  <a:lnTo>
                    <a:pt x="80962" y="1535150"/>
                  </a:lnTo>
                  <a:lnTo>
                    <a:pt x="948817" y="102057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96385" y="4876713"/>
              <a:ext cx="1128791" cy="197652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079356" y="4626610"/>
              <a:ext cx="563245" cy="940435"/>
            </a:xfrm>
            <a:custGeom>
              <a:avLst/>
              <a:gdLst/>
              <a:ahLst/>
              <a:cxnLst/>
              <a:rect l="l" t="t" r="r" b="b"/>
              <a:pathLst>
                <a:path w="563245" h="940435">
                  <a:moveTo>
                    <a:pt x="506986" y="873564"/>
                  </a:moveTo>
                  <a:lnTo>
                    <a:pt x="482346" y="888110"/>
                  </a:lnTo>
                  <a:lnTo>
                    <a:pt x="562864" y="940180"/>
                  </a:lnTo>
                  <a:lnTo>
                    <a:pt x="559038" y="885824"/>
                  </a:lnTo>
                  <a:lnTo>
                    <a:pt x="514223" y="885824"/>
                  </a:lnTo>
                  <a:lnTo>
                    <a:pt x="506986" y="873564"/>
                  </a:lnTo>
                  <a:close/>
                </a:path>
                <a:path w="563245" h="940435">
                  <a:moveTo>
                    <a:pt x="531594" y="859036"/>
                  </a:moveTo>
                  <a:lnTo>
                    <a:pt x="506986" y="873564"/>
                  </a:lnTo>
                  <a:lnTo>
                    <a:pt x="514223" y="885824"/>
                  </a:lnTo>
                  <a:lnTo>
                    <a:pt x="538861" y="871346"/>
                  </a:lnTo>
                  <a:lnTo>
                    <a:pt x="531594" y="859036"/>
                  </a:lnTo>
                  <a:close/>
                </a:path>
                <a:path w="563245" h="940435">
                  <a:moveTo>
                    <a:pt x="556133" y="844549"/>
                  </a:moveTo>
                  <a:lnTo>
                    <a:pt x="531594" y="859036"/>
                  </a:lnTo>
                  <a:lnTo>
                    <a:pt x="538861" y="871346"/>
                  </a:lnTo>
                  <a:lnTo>
                    <a:pt x="514223" y="885824"/>
                  </a:lnTo>
                  <a:lnTo>
                    <a:pt x="559038" y="885824"/>
                  </a:lnTo>
                  <a:lnTo>
                    <a:pt x="556133" y="844549"/>
                  </a:lnTo>
                  <a:close/>
                </a:path>
                <a:path w="563245" h="940435">
                  <a:moveTo>
                    <a:pt x="24511" y="0"/>
                  </a:moveTo>
                  <a:lnTo>
                    <a:pt x="0" y="14604"/>
                  </a:lnTo>
                  <a:lnTo>
                    <a:pt x="506986" y="873564"/>
                  </a:lnTo>
                  <a:lnTo>
                    <a:pt x="531594" y="859036"/>
                  </a:lnTo>
                  <a:lnTo>
                    <a:pt x="2451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7696200" y="485775"/>
            <a:ext cx="4143375" cy="1228725"/>
          </a:xfrm>
          <a:custGeom>
            <a:avLst/>
            <a:gdLst/>
            <a:ahLst/>
            <a:cxnLst/>
            <a:rect l="l" t="t" r="r" b="b"/>
            <a:pathLst>
              <a:path w="4143375" h="1228725">
                <a:moveTo>
                  <a:pt x="3938524" y="0"/>
                </a:moveTo>
                <a:lnTo>
                  <a:pt x="204850" y="0"/>
                </a:lnTo>
                <a:lnTo>
                  <a:pt x="157873" y="5409"/>
                </a:lnTo>
                <a:lnTo>
                  <a:pt x="114753" y="20817"/>
                </a:lnTo>
                <a:lnTo>
                  <a:pt x="76718" y="44996"/>
                </a:lnTo>
                <a:lnTo>
                  <a:pt x="44996" y="76718"/>
                </a:lnTo>
                <a:lnTo>
                  <a:pt x="20817" y="114753"/>
                </a:lnTo>
                <a:lnTo>
                  <a:pt x="5409" y="157873"/>
                </a:lnTo>
                <a:lnTo>
                  <a:pt x="0" y="204850"/>
                </a:lnTo>
                <a:lnTo>
                  <a:pt x="0" y="1023874"/>
                </a:lnTo>
                <a:lnTo>
                  <a:pt x="5409" y="1070851"/>
                </a:lnTo>
                <a:lnTo>
                  <a:pt x="20817" y="1113971"/>
                </a:lnTo>
                <a:lnTo>
                  <a:pt x="44996" y="1152006"/>
                </a:lnTo>
                <a:lnTo>
                  <a:pt x="76718" y="1183728"/>
                </a:lnTo>
                <a:lnTo>
                  <a:pt x="114753" y="1207907"/>
                </a:lnTo>
                <a:lnTo>
                  <a:pt x="157873" y="1223315"/>
                </a:lnTo>
                <a:lnTo>
                  <a:pt x="204850" y="1228725"/>
                </a:lnTo>
                <a:lnTo>
                  <a:pt x="3938524" y="1228725"/>
                </a:lnTo>
                <a:lnTo>
                  <a:pt x="3985501" y="1223315"/>
                </a:lnTo>
                <a:lnTo>
                  <a:pt x="4028621" y="1207907"/>
                </a:lnTo>
                <a:lnTo>
                  <a:pt x="4066656" y="1183728"/>
                </a:lnTo>
                <a:lnTo>
                  <a:pt x="4098378" y="1152006"/>
                </a:lnTo>
                <a:lnTo>
                  <a:pt x="4122557" y="1113971"/>
                </a:lnTo>
                <a:lnTo>
                  <a:pt x="4137965" y="1070851"/>
                </a:lnTo>
                <a:lnTo>
                  <a:pt x="4143375" y="1023874"/>
                </a:lnTo>
                <a:lnTo>
                  <a:pt x="4143375" y="204850"/>
                </a:lnTo>
                <a:lnTo>
                  <a:pt x="4137965" y="157873"/>
                </a:lnTo>
                <a:lnTo>
                  <a:pt x="4122557" y="114753"/>
                </a:lnTo>
                <a:lnTo>
                  <a:pt x="4098378" y="76718"/>
                </a:lnTo>
                <a:lnTo>
                  <a:pt x="4066656" y="44996"/>
                </a:lnTo>
                <a:lnTo>
                  <a:pt x="4028621" y="20817"/>
                </a:lnTo>
                <a:lnTo>
                  <a:pt x="3985501" y="5409"/>
                </a:lnTo>
                <a:lnTo>
                  <a:pt x="3938524" y="0"/>
                </a:lnTo>
                <a:close/>
              </a:path>
            </a:pathLst>
          </a:custGeom>
          <a:solidFill>
            <a:srgbClr val="4FC3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845043" y="651890"/>
            <a:ext cx="3843654" cy="88138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 spc="-20" dirty="0">
                <a:latin typeface="Arial"/>
                <a:cs typeface="Arial"/>
              </a:rPr>
              <a:t>Tip!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ts val="1650"/>
              </a:lnSpc>
              <a:spcBef>
                <a:spcPts val="125"/>
              </a:spcBef>
            </a:pPr>
            <a:r>
              <a:rPr sz="1400" spc="-45" dirty="0">
                <a:latin typeface="Arial"/>
                <a:cs typeface="Arial"/>
              </a:rPr>
              <a:t>Take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screenshot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with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contrasted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background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help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highlight</a:t>
            </a:r>
            <a:r>
              <a:rPr sz="1400" spc="7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innovations/changes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your </a:t>
            </a:r>
            <a:r>
              <a:rPr sz="1400" dirty="0">
                <a:latin typeface="Arial"/>
                <a:cs typeface="Arial"/>
              </a:rPr>
              <a:t>displays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10" dirty="0">
                <a:latin typeface="Arial"/>
                <a:cs typeface="Arial"/>
              </a:rPr>
              <a:t> planograms.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30</a:t>
            </a:fld>
            <a:endParaRPr spc="-25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331724"/>
            <a:ext cx="6080125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4524375" algn="l"/>
              </a:tabLst>
            </a:pPr>
            <a:r>
              <a:rPr sz="3200" dirty="0"/>
              <a:t>Navigation</a:t>
            </a:r>
            <a:r>
              <a:rPr sz="3200" spc="-5" dirty="0"/>
              <a:t> </a:t>
            </a:r>
            <a:r>
              <a:rPr sz="3200" dirty="0"/>
              <a:t>&amp;</a:t>
            </a:r>
            <a:r>
              <a:rPr sz="3200" spc="-60" dirty="0"/>
              <a:t> </a:t>
            </a:r>
            <a:r>
              <a:rPr sz="3200" spc="-10" dirty="0"/>
              <a:t>Features</a:t>
            </a:r>
            <a:r>
              <a:rPr sz="3200" dirty="0"/>
              <a:t>	|</a:t>
            </a:r>
            <a:r>
              <a:rPr sz="3200" spc="-5" dirty="0"/>
              <a:t> </a:t>
            </a:r>
            <a:r>
              <a:rPr sz="3200" spc="-10" dirty="0"/>
              <a:t>Panels</a:t>
            </a:r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161925" y="2667000"/>
            <a:ext cx="10629900" cy="3838575"/>
            <a:chOff x="161925" y="2667000"/>
            <a:chExt cx="10629900" cy="38385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7475" y="2667000"/>
              <a:ext cx="8134350" cy="383857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6687" y="2833751"/>
              <a:ext cx="1866900" cy="1200150"/>
            </a:xfrm>
            <a:custGeom>
              <a:avLst/>
              <a:gdLst/>
              <a:ahLst/>
              <a:cxnLst/>
              <a:rect l="l" t="t" r="r" b="b"/>
              <a:pathLst>
                <a:path w="1866900" h="1200150">
                  <a:moveTo>
                    <a:pt x="0" y="1200150"/>
                  </a:moveTo>
                  <a:lnTo>
                    <a:pt x="1866900" y="1200150"/>
                  </a:lnTo>
                  <a:lnTo>
                    <a:pt x="1866900" y="0"/>
                  </a:lnTo>
                  <a:lnTo>
                    <a:pt x="0" y="0"/>
                  </a:lnTo>
                  <a:lnTo>
                    <a:pt x="0" y="120015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42570" y="2866072"/>
            <a:ext cx="1703705" cy="1124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100"/>
              </a:spcBef>
            </a:pPr>
            <a:r>
              <a:rPr sz="1200" spc="-80" dirty="0">
                <a:latin typeface="Arial"/>
                <a:cs typeface="Arial"/>
              </a:rPr>
              <a:t>To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search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for a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product</a:t>
            </a:r>
            <a:r>
              <a:rPr sz="1200" spc="50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in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planogram </a:t>
            </a:r>
            <a:r>
              <a:rPr sz="1200" spc="-25" dirty="0">
                <a:latin typeface="Arial"/>
                <a:cs typeface="Arial"/>
              </a:rPr>
              <a:t>or</a:t>
            </a:r>
            <a:r>
              <a:rPr sz="1200" spc="50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display,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type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name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of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product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into</a:t>
            </a:r>
            <a:r>
              <a:rPr sz="1200" spc="2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the </a:t>
            </a:r>
            <a:r>
              <a:rPr sz="1200" dirty="0">
                <a:latin typeface="Arial"/>
                <a:cs typeface="Arial"/>
              </a:rPr>
              <a:t>search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bar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under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the </a:t>
            </a:r>
            <a:r>
              <a:rPr sz="1200" b="1" dirty="0">
                <a:latin typeface="Arial"/>
                <a:cs typeface="Arial"/>
              </a:rPr>
              <a:t>Objects</a:t>
            </a:r>
            <a:r>
              <a:rPr sz="1200" b="1" spc="-5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panel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6687" y="5110162"/>
            <a:ext cx="1866900" cy="1019175"/>
          </a:xfrm>
          <a:custGeom>
            <a:avLst/>
            <a:gdLst/>
            <a:ahLst/>
            <a:cxnLst/>
            <a:rect l="l" t="t" r="r" b="b"/>
            <a:pathLst>
              <a:path w="1866900" h="1019175">
                <a:moveTo>
                  <a:pt x="0" y="1019175"/>
                </a:moveTo>
                <a:lnTo>
                  <a:pt x="1866900" y="1019175"/>
                </a:lnTo>
                <a:lnTo>
                  <a:pt x="1866900" y="0"/>
                </a:lnTo>
                <a:lnTo>
                  <a:pt x="0" y="0"/>
                </a:lnTo>
                <a:lnTo>
                  <a:pt x="0" y="101917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42570" y="5146357"/>
            <a:ext cx="1584960" cy="93408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</a:pPr>
            <a:r>
              <a:rPr sz="1200" dirty="0">
                <a:latin typeface="Arial"/>
                <a:cs typeface="Arial"/>
              </a:rPr>
              <a:t>Click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on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product </a:t>
            </a:r>
            <a:r>
              <a:rPr sz="1200" spc="-25" dirty="0">
                <a:latin typeface="Arial"/>
                <a:cs typeface="Arial"/>
              </a:rPr>
              <a:t>in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Objects</a:t>
            </a:r>
            <a:r>
              <a:rPr sz="1200" b="1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panel,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you </a:t>
            </a:r>
            <a:r>
              <a:rPr sz="1200" dirty="0">
                <a:latin typeface="Arial"/>
                <a:cs typeface="Arial"/>
              </a:rPr>
              <a:t>will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see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product </a:t>
            </a:r>
            <a:r>
              <a:rPr sz="1200" dirty="0">
                <a:latin typeface="Arial"/>
                <a:cs typeface="Arial"/>
              </a:rPr>
              <a:t>outlined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in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blue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on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the </a:t>
            </a:r>
            <a:r>
              <a:rPr sz="1200" spc="-10" dirty="0">
                <a:latin typeface="Arial"/>
                <a:cs typeface="Arial"/>
              </a:rPr>
              <a:t>shelf.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41730" y="3037966"/>
            <a:ext cx="5795010" cy="2676525"/>
          </a:xfrm>
          <a:custGeom>
            <a:avLst/>
            <a:gdLst/>
            <a:ahLst/>
            <a:cxnLst/>
            <a:rect l="l" t="t" r="r" b="b"/>
            <a:pathLst>
              <a:path w="5795009" h="2676525">
                <a:moveTo>
                  <a:pt x="1850491" y="1215009"/>
                </a:moveTo>
                <a:lnTo>
                  <a:pt x="1754733" y="1212088"/>
                </a:lnTo>
                <a:lnTo>
                  <a:pt x="1766773" y="1238046"/>
                </a:lnTo>
                <a:lnTo>
                  <a:pt x="0" y="2056511"/>
                </a:lnTo>
                <a:lnTo>
                  <a:pt x="12014" y="2082546"/>
                </a:lnTo>
                <a:lnTo>
                  <a:pt x="1778774" y="1263916"/>
                </a:lnTo>
                <a:lnTo>
                  <a:pt x="1790801" y="1289812"/>
                </a:lnTo>
                <a:lnTo>
                  <a:pt x="1836902" y="1232027"/>
                </a:lnTo>
                <a:lnTo>
                  <a:pt x="1850491" y="1215009"/>
                </a:lnTo>
                <a:close/>
              </a:path>
              <a:path w="5795009" h="2676525">
                <a:moveTo>
                  <a:pt x="1860905" y="14732"/>
                </a:moveTo>
                <a:lnTo>
                  <a:pt x="1766290" y="0"/>
                </a:lnTo>
                <a:lnTo>
                  <a:pt x="1774990" y="27317"/>
                </a:lnTo>
                <a:lnTo>
                  <a:pt x="1039850" y="262128"/>
                </a:lnTo>
                <a:lnTo>
                  <a:pt x="1048613" y="289306"/>
                </a:lnTo>
                <a:lnTo>
                  <a:pt x="1783664" y="54521"/>
                </a:lnTo>
                <a:lnTo>
                  <a:pt x="1792325" y="81661"/>
                </a:lnTo>
                <a:lnTo>
                  <a:pt x="1852434" y="22987"/>
                </a:lnTo>
                <a:lnTo>
                  <a:pt x="1860905" y="14732"/>
                </a:lnTo>
                <a:close/>
              </a:path>
              <a:path w="5795009" h="2676525">
                <a:moveTo>
                  <a:pt x="5794984" y="2215134"/>
                </a:moveTo>
                <a:lnTo>
                  <a:pt x="5775325" y="2207514"/>
                </a:lnTo>
                <a:lnTo>
                  <a:pt x="5705564" y="2180463"/>
                </a:lnTo>
                <a:lnTo>
                  <a:pt x="5708269" y="2208873"/>
                </a:lnTo>
                <a:lnTo>
                  <a:pt x="1042898" y="2647848"/>
                </a:lnTo>
                <a:lnTo>
                  <a:pt x="1045565" y="2676296"/>
                </a:lnTo>
                <a:lnTo>
                  <a:pt x="5710987" y="2237308"/>
                </a:lnTo>
                <a:lnTo>
                  <a:pt x="5713692" y="2265807"/>
                </a:lnTo>
                <a:lnTo>
                  <a:pt x="5794984" y="221513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11162" y="1279842"/>
            <a:ext cx="11042650" cy="125031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dirty="0">
                <a:latin typeface="Arial"/>
                <a:cs typeface="Arial"/>
              </a:rPr>
              <a:t>By default,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Objects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panel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is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located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at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2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left-</a:t>
            </a:r>
            <a:r>
              <a:rPr sz="2000" dirty="0">
                <a:latin typeface="Arial"/>
                <a:cs typeface="Arial"/>
              </a:rPr>
              <a:t>hand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side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 the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screen.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5"/>
              </a:spcBef>
              <a:buChar char="•"/>
              <a:tabLst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When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working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display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or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planogram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builder,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search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for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products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by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name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select </a:t>
            </a:r>
            <a:r>
              <a:rPr sz="2000" dirty="0">
                <a:latin typeface="Arial"/>
                <a:cs typeface="Arial"/>
              </a:rPr>
              <a:t>multiple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products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at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once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Char char="•"/>
              <a:tabLst>
                <a:tab pos="354965" algn="l"/>
              </a:tabLst>
            </a:pPr>
            <a:r>
              <a:rPr sz="2000" dirty="0">
                <a:latin typeface="Arial"/>
                <a:cs typeface="Arial"/>
              </a:rPr>
              <a:t>In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planogram builder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also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select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multiple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shelves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at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once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31</a:t>
            </a:fld>
            <a:endParaRPr spc="-25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29450" y="4352925"/>
            <a:ext cx="4800600" cy="1981200"/>
          </a:xfrm>
          <a:custGeom>
            <a:avLst/>
            <a:gdLst/>
            <a:ahLst/>
            <a:cxnLst/>
            <a:rect l="l" t="t" r="r" b="b"/>
            <a:pathLst>
              <a:path w="4800600" h="1981200">
                <a:moveTo>
                  <a:pt x="4470400" y="0"/>
                </a:moveTo>
                <a:lnTo>
                  <a:pt x="330200" y="0"/>
                </a:lnTo>
                <a:lnTo>
                  <a:pt x="281403" y="3580"/>
                </a:lnTo>
                <a:lnTo>
                  <a:pt x="234831" y="13979"/>
                </a:lnTo>
                <a:lnTo>
                  <a:pt x="190992" y="30688"/>
                </a:lnTo>
                <a:lnTo>
                  <a:pt x="150399" y="53195"/>
                </a:lnTo>
                <a:lnTo>
                  <a:pt x="113561" y="80989"/>
                </a:lnTo>
                <a:lnTo>
                  <a:pt x="80989" y="113561"/>
                </a:lnTo>
                <a:lnTo>
                  <a:pt x="53195" y="150399"/>
                </a:lnTo>
                <a:lnTo>
                  <a:pt x="30688" y="190992"/>
                </a:lnTo>
                <a:lnTo>
                  <a:pt x="13979" y="234831"/>
                </a:lnTo>
                <a:lnTo>
                  <a:pt x="3580" y="281403"/>
                </a:lnTo>
                <a:lnTo>
                  <a:pt x="0" y="330200"/>
                </a:lnTo>
                <a:lnTo>
                  <a:pt x="0" y="1651000"/>
                </a:lnTo>
                <a:lnTo>
                  <a:pt x="3580" y="1699793"/>
                </a:lnTo>
                <a:lnTo>
                  <a:pt x="13979" y="1746364"/>
                </a:lnTo>
                <a:lnTo>
                  <a:pt x="30688" y="1790201"/>
                </a:lnTo>
                <a:lnTo>
                  <a:pt x="53195" y="1830795"/>
                </a:lnTo>
                <a:lnTo>
                  <a:pt x="80989" y="1867633"/>
                </a:lnTo>
                <a:lnTo>
                  <a:pt x="113561" y="1900205"/>
                </a:lnTo>
                <a:lnTo>
                  <a:pt x="150399" y="1928001"/>
                </a:lnTo>
                <a:lnTo>
                  <a:pt x="190992" y="1950509"/>
                </a:lnTo>
                <a:lnTo>
                  <a:pt x="234831" y="1967219"/>
                </a:lnTo>
                <a:lnTo>
                  <a:pt x="281403" y="1977619"/>
                </a:lnTo>
                <a:lnTo>
                  <a:pt x="330200" y="1981200"/>
                </a:lnTo>
                <a:lnTo>
                  <a:pt x="4470400" y="1981200"/>
                </a:lnTo>
                <a:lnTo>
                  <a:pt x="4519196" y="1977619"/>
                </a:lnTo>
                <a:lnTo>
                  <a:pt x="4565768" y="1967219"/>
                </a:lnTo>
                <a:lnTo>
                  <a:pt x="4609607" y="1950509"/>
                </a:lnTo>
                <a:lnTo>
                  <a:pt x="4650200" y="1928001"/>
                </a:lnTo>
                <a:lnTo>
                  <a:pt x="4687038" y="1900205"/>
                </a:lnTo>
                <a:lnTo>
                  <a:pt x="4719610" y="1867633"/>
                </a:lnTo>
                <a:lnTo>
                  <a:pt x="4747404" y="1830795"/>
                </a:lnTo>
                <a:lnTo>
                  <a:pt x="4769911" y="1790201"/>
                </a:lnTo>
                <a:lnTo>
                  <a:pt x="4786620" y="1746364"/>
                </a:lnTo>
                <a:lnTo>
                  <a:pt x="4797019" y="1699793"/>
                </a:lnTo>
                <a:lnTo>
                  <a:pt x="4800600" y="1651000"/>
                </a:lnTo>
                <a:lnTo>
                  <a:pt x="4800600" y="330200"/>
                </a:lnTo>
                <a:lnTo>
                  <a:pt x="4797019" y="281403"/>
                </a:lnTo>
                <a:lnTo>
                  <a:pt x="4786620" y="234831"/>
                </a:lnTo>
                <a:lnTo>
                  <a:pt x="4769911" y="190992"/>
                </a:lnTo>
                <a:lnTo>
                  <a:pt x="4747404" y="150399"/>
                </a:lnTo>
                <a:lnTo>
                  <a:pt x="4719610" y="113561"/>
                </a:lnTo>
                <a:lnTo>
                  <a:pt x="4687038" y="80989"/>
                </a:lnTo>
                <a:lnTo>
                  <a:pt x="4650200" y="53195"/>
                </a:lnTo>
                <a:lnTo>
                  <a:pt x="4609607" y="30688"/>
                </a:lnTo>
                <a:lnTo>
                  <a:pt x="4565768" y="13979"/>
                </a:lnTo>
                <a:lnTo>
                  <a:pt x="4519196" y="3580"/>
                </a:lnTo>
                <a:lnTo>
                  <a:pt x="4470400" y="0"/>
                </a:lnTo>
                <a:close/>
              </a:path>
            </a:pathLst>
          </a:custGeom>
          <a:solidFill>
            <a:srgbClr val="4FC3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14019" y="1320647"/>
            <a:ext cx="6947534" cy="68199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30"/>
              </a:spcBef>
              <a:buClr>
                <a:srgbClr val="4FC3F7"/>
              </a:buClr>
              <a:buFont typeface="Arial"/>
              <a:buChar char="•"/>
              <a:tabLst>
                <a:tab pos="355600" algn="l"/>
              </a:tabLst>
            </a:pPr>
            <a:r>
              <a:rPr sz="2000" spc="-65" dirty="0">
                <a:latin typeface="Arial"/>
                <a:cs typeface="Arial"/>
              </a:rPr>
              <a:t>To</a:t>
            </a:r>
            <a:r>
              <a:rPr sz="2000" spc="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update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settings,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go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Actions</a:t>
            </a:r>
            <a:r>
              <a:rPr sz="2000" dirty="0">
                <a:latin typeface="Arial"/>
                <a:cs typeface="Arial"/>
              </a:rPr>
              <a:t>,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at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top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screen.</a:t>
            </a:r>
            <a:endParaRPr sz="2000">
              <a:latin typeface="Arial"/>
              <a:cs typeface="Arial"/>
            </a:endParaRPr>
          </a:p>
          <a:p>
            <a:pPr marL="904240" lvl="1" indent="-228600">
              <a:lnSpc>
                <a:spcPct val="100000"/>
              </a:lnSpc>
              <a:spcBef>
                <a:spcPts val="280"/>
              </a:spcBef>
              <a:buClr>
                <a:srgbClr val="4FC3F7"/>
              </a:buClr>
              <a:buChar char="•"/>
              <a:tabLst>
                <a:tab pos="904240" algn="l"/>
              </a:tabLst>
            </a:pPr>
            <a:r>
              <a:rPr sz="1800" dirty="0">
                <a:latin typeface="Arial"/>
                <a:cs typeface="Arial"/>
              </a:rPr>
              <a:t>Then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select,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Settings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Navigation</a:t>
            </a:r>
            <a:r>
              <a:rPr sz="3200" spc="-15" dirty="0"/>
              <a:t> </a:t>
            </a:r>
            <a:r>
              <a:rPr sz="3200" dirty="0"/>
              <a:t>&amp;</a:t>
            </a:r>
            <a:r>
              <a:rPr sz="3200" spc="-70" dirty="0"/>
              <a:t> </a:t>
            </a:r>
            <a:r>
              <a:rPr sz="3200" dirty="0"/>
              <a:t>Features</a:t>
            </a:r>
            <a:r>
              <a:rPr sz="3200" spc="20" dirty="0"/>
              <a:t> </a:t>
            </a:r>
            <a:r>
              <a:rPr sz="3200" dirty="0"/>
              <a:t>|</a:t>
            </a:r>
            <a:r>
              <a:rPr sz="3200" spc="-60" dirty="0"/>
              <a:t> </a:t>
            </a:r>
            <a:r>
              <a:rPr sz="3200" spc="-10" dirty="0"/>
              <a:t>Settings</a:t>
            </a:r>
            <a:endParaRPr sz="3200"/>
          </a:p>
        </p:txBody>
      </p:sp>
      <p:grpSp>
        <p:nvGrpSpPr>
          <p:cNvPr id="5" name="object 5"/>
          <p:cNvGrpSpPr/>
          <p:nvPr/>
        </p:nvGrpSpPr>
        <p:grpSpPr>
          <a:xfrm>
            <a:off x="8353425" y="1304925"/>
            <a:ext cx="2162810" cy="1524635"/>
            <a:chOff x="8353425" y="1304925"/>
            <a:chExt cx="2162810" cy="152463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53425" y="1304925"/>
              <a:ext cx="2143125" cy="152450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434575" y="1947926"/>
              <a:ext cx="1066800" cy="381000"/>
            </a:xfrm>
            <a:custGeom>
              <a:avLst/>
              <a:gdLst/>
              <a:ahLst/>
              <a:cxnLst/>
              <a:rect l="l" t="t" r="r" b="b"/>
              <a:pathLst>
                <a:path w="1066800" h="381000">
                  <a:moveTo>
                    <a:pt x="0" y="381000"/>
                  </a:moveTo>
                  <a:lnTo>
                    <a:pt x="1066800" y="381000"/>
                  </a:lnTo>
                  <a:lnTo>
                    <a:pt x="1066800" y="0"/>
                  </a:lnTo>
                  <a:lnTo>
                    <a:pt x="0" y="0"/>
                  </a:lnTo>
                  <a:lnTo>
                    <a:pt x="0" y="38100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19325" y="4019550"/>
            <a:ext cx="4524375" cy="247650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14019" y="2999803"/>
            <a:ext cx="11126470" cy="33178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55600" indent="-342900">
              <a:lnSpc>
                <a:spcPts val="2290"/>
              </a:lnSpc>
              <a:spcBef>
                <a:spcPts val="125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2000" spc="-50" dirty="0">
                <a:latin typeface="Arial"/>
                <a:cs typeface="Arial"/>
              </a:rPr>
              <a:t>You </a:t>
            </a:r>
            <a:r>
              <a:rPr sz="2000" dirty="0">
                <a:latin typeface="Arial"/>
                <a:cs typeface="Arial"/>
              </a:rPr>
              <a:t>will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then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prompted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enable/disable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mouse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controls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features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can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change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ts val="2290"/>
              </a:lnSpc>
            </a:pPr>
            <a:r>
              <a:rPr sz="2000" dirty="0">
                <a:latin typeface="Arial"/>
                <a:cs typeface="Arial"/>
              </a:rPr>
              <a:t>the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speed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movement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rotations.</a:t>
            </a:r>
            <a:endParaRPr sz="2000">
              <a:latin typeface="Arial"/>
              <a:cs typeface="Arial"/>
            </a:endParaRPr>
          </a:p>
          <a:p>
            <a:pPr marL="904240" lvl="1" indent="-228600">
              <a:lnSpc>
                <a:spcPct val="100000"/>
              </a:lnSpc>
              <a:spcBef>
                <a:spcPts val="280"/>
              </a:spcBef>
              <a:buClr>
                <a:srgbClr val="4FC3F7"/>
              </a:buClr>
              <a:buChar char="•"/>
              <a:tabLst>
                <a:tab pos="904240" algn="l"/>
              </a:tabLst>
            </a:pPr>
            <a:r>
              <a:rPr sz="1800" dirty="0">
                <a:latin typeface="Arial"/>
                <a:cs typeface="Arial"/>
              </a:rPr>
              <a:t>Select,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Save</a:t>
            </a:r>
            <a:r>
              <a:rPr sz="1800" spc="-20" dirty="0"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1664"/>
              </a:spcBef>
              <a:buClr>
                <a:srgbClr val="4FC3F7"/>
              </a:buClr>
              <a:buFont typeface="Arial"/>
              <a:buChar char="•"/>
            </a:pPr>
            <a:endParaRPr sz="1800">
              <a:latin typeface="Arial"/>
              <a:cs typeface="Arial"/>
            </a:endParaRPr>
          </a:p>
          <a:p>
            <a:pPr marL="6805295" marR="5080" algn="just">
              <a:lnSpc>
                <a:spcPct val="100600"/>
              </a:lnSpc>
              <a:spcBef>
                <a:spcPts val="5"/>
              </a:spcBef>
            </a:pPr>
            <a:r>
              <a:rPr sz="1400" dirty="0">
                <a:latin typeface="Arial"/>
                <a:cs typeface="Arial"/>
              </a:rPr>
              <a:t>Inverting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vertical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horizontal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mouse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controls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will </a:t>
            </a:r>
            <a:r>
              <a:rPr sz="1400" dirty="0">
                <a:latin typeface="Arial"/>
                <a:cs typeface="Arial"/>
              </a:rPr>
              <a:t>change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way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you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need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drag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look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up,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down,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left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right.</a:t>
            </a:r>
            <a:endParaRPr sz="1400">
              <a:latin typeface="Arial"/>
              <a:cs typeface="Arial"/>
            </a:endParaRPr>
          </a:p>
          <a:p>
            <a:pPr marL="7089775" lvl="2" indent="-284480" algn="just">
              <a:lnSpc>
                <a:spcPts val="1655"/>
              </a:lnSpc>
              <a:buChar char="•"/>
              <a:tabLst>
                <a:tab pos="7089775" algn="l"/>
              </a:tabLst>
            </a:pPr>
            <a:r>
              <a:rPr sz="1400" dirty="0">
                <a:latin typeface="Arial"/>
                <a:cs typeface="Arial"/>
              </a:rPr>
              <a:t>Default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Horizontal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Dragging the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mouse to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left</a:t>
            </a:r>
            <a:endParaRPr sz="1400">
              <a:latin typeface="Arial"/>
              <a:cs typeface="Arial"/>
            </a:endParaRPr>
          </a:p>
          <a:p>
            <a:pPr marL="7091680" marR="99060" algn="just">
              <a:lnSpc>
                <a:spcPts val="1650"/>
              </a:lnSpc>
              <a:spcBef>
                <a:spcPts val="125"/>
              </a:spcBef>
            </a:pPr>
            <a:r>
              <a:rPr sz="1400" dirty="0">
                <a:latin typeface="Arial"/>
                <a:cs typeface="Arial"/>
              </a:rPr>
              <a:t>while holding the right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mouse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button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will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rotate </a:t>
            </a:r>
            <a:r>
              <a:rPr sz="1400" spc="-25" dirty="0">
                <a:latin typeface="Arial"/>
                <a:cs typeface="Arial"/>
              </a:rPr>
              <a:t>the </a:t>
            </a:r>
            <a:r>
              <a:rPr sz="1400" dirty="0">
                <a:latin typeface="Arial"/>
                <a:cs typeface="Arial"/>
              </a:rPr>
              <a:t>view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LEFT.</a:t>
            </a:r>
            <a:endParaRPr sz="1400">
              <a:latin typeface="Arial"/>
              <a:cs typeface="Arial"/>
            </a:endParaRPr>
          </a:p>
          <a:p>
            <a:pPr marL="7091680" marR="99060" lvl="2" indent="-286385">
              <a:lnSpc>
                <a:spcPts val="1650"/>
              </a:lnSpc>
              <a:spcBef>
                <a:spcPts val="80"/>
              </a:spcBef>
              <a:buChar char="•"/>
              <a:tabLst>
                <a:tab pos="7091680" algn="l"/>
              </a:tabLst>
            </a:pPr>
            <a:r>
              <a:rPr sz="1400" dirty="0">
                <a:latin typeface="Arial"/>
                <a:cs typeface="Arial"/>
              </a:rPr>
              <a:t>Invert Horizontal -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Dragging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mouse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left </a:t>
            </a:r>
            <a:r>
              <a:rPr sz="1400" dirty="0">
                <a:latin typeface="Arial"/>
                <a:cs typeface="Arial"/>
              </a:rPr>
              <a:t>while holding the right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mouse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button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will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rotate </a:t>
            </a:r>
            <a:r>
              <a:rPr sz="1400" spc="-25" dirty="0">
                <a:latin typeface="Arial"/>
                <a:cs typeface="Arial"/>
              </a:rPr>
              <a:t>the </a:t>
            </a:r>
            <a:r>
              <a:rPr sz="1400" dirty="0">
                <a:latin typeface="Arial"/>
                <a:cs typeface="Arial"/>
              </a:rPr>
              <a:t>view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RIGHT.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32</a:t>
            </a:fld>
            <a:endParaRPr spc="-25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3452" y="322961"/>
            <a:ext cx="9265285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Navigation</a:t>
            </a:r>
            <a:r>
              <a:rPr sz="3200" spc="-35" dirty="0"/>
              <a:t> </a:t>
            </a:r>
            <a:r>
              <a:rPr sz="3200" dirty="0"/>
              <a:t>&amp;</a:t>
            </a:r>
            <a:r>
              <a:rPr sz="3200" spc="-80" dirty="0"/>
              <a:t> </a:t>
            </a:r>
            <a:r>
              <a:rPr sz="3200" dirty="0"/>
              <a:t>Features</a:t>
            </a:r>
            <a:r>
              <a:rPr sz="3200" spc="5" dirty="0"/>
              <a:t> </a:t>
            </a:r>
            <a:r>
              <a:rPr sz="3200" dirty="0"/>
              <a:t>|</a:t>
            </a:r>
            <a:r>
              <a:rPr sz="3200" spc="-145" dirty="0"/>
              <a:t> </a:t>
            </a:r>
            <a:r>
              <a:rPr sz="3200" dirty="0"/>
              <a:t>Additional</a:t>
            </a:r>
            <a:r>
              <a:rPr sz="3200" spc="10" dirty="0"/>
              <a:t> </a:t>
            </a:r>
            <a:r>
              <a:rPr sz="3200" spc="-10" dirty="0"/>
              <a:t>Functionality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2525" y="1323975"/>
            <a:ext cx="6572250" cy="239547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625076" y="1433575"/>
            <a:ext cx="885825" cy="25717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355"/>
              </a:spcBef>
            </a:pPr>
            <a:r>
              <a:rPr sz="1050" b="1" dirty="0">
                <a:latin typeface="Arial"/>
                <a:cs typeface="Arial"/>
              </a:rPr>
              <a:t>Zoom</a:t>
            </a:r>
            <a:r>
              <a:rPr sz="1050" b="1" spc="-25" dirty="0">
                <a:latin typeface="Arial"/>
                <a:cs typeface="Arial"/>
              </a:rPr>
              <a:t> in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625076" y="1795526"/>
            <a:ext cx="885825" cy="25717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330"/>
              </a:spcBef>
            </a:pPr>
            <a:r>
              <a:rPr sz="1050" b="1" dirty="0">
                <a:latin typeface="Arial"/>
                <a:cs typeface="Arial"/>
              </a:rPr>
              <a:t>Zoom</a:t>
            </a:r>
            <a:r>
              <a:rPr sz="1050" b="1" spc="-25" dirty="0">
                <a:latin typeface="Arial"/>
                <a:cs typeface="Arial"/>
              </a:rPr>
              <a:t> out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28700" y="3943350"/>
            <a:ext cx="6696075" cy="2705100"/>
            <a:chOff x="1028700" y="3943350"/>
            <a:chExt cx="6696075" cy="27051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2525" y="4143375"/>
              <a:ext cx="6572250" cy="250507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28700" y="3943350"/>
              <a:ext cx="847725" cy="561975"/>
            </a:xfrm>
            <a:custGeom>
              <a:avLst/>
              <a:gdLst/>
              <a:ahLst/>
              <a:cxnLst/>
              <a:rect l="l" t="t" r="r" b="b"/>
              <a:pathLst>
                <a:path w="847725" h="561975">
                  <a:moveTo>
                    <a:pt x="753999" y="0"/>
                  </a:moveTo>
                  <a:lnTo>
                    <a:pt x="93662" y="0"/>
                  </a:lnTo>
                  <a:lnTo>
                    <a:pt x="57205" y="7358"/>
                  </a:lnTo>
                  <a:lnTo>
                    <a:pt x="27433" y="27431"/>
                  </a:lnTo>
                  <a:lnTo>
                    <a:pt x="7360" y="57221"/>
                  </a:lnTo>
                  <a:lnTo>
                    <a:pt x="0" y="93725"/>
                  </a:lnTo>
                  <a:lnTo>
                    <a:pt x="0" y="468249"/>
                  </a:lnTo>
                  <a:lnTo>
                    <a:pt x="7360" y="504753"/>
                  </a:lnTo>
                  <a:lnTo>
                    <a:pt x="27433" y="534543"/>
                  </a:lnTo>
                  <a:lnTo>
                    <a:pt x="57205" y="554616"/>
                  </a:lnTo>
                  <a:lnTo>
                    <a:pt x="93662" y="561975"/>
                  </a:lnTo>
                  <a:lnTo>
                    <a:pt x="753999" y="561975"/>
                  </a:lnTo>
                  <a:lnTo>
                    <a:pt x="790503" y="554616"/>
                  </a:lnTo>
                  <a:lnTo>
                    <a:pt x="820293" y="534543"/>
                  </a:lnTo>
                  <a:lnTo>
                    <a:pt x="840366" y="504753"/>
                  </a:lnTo>
                  <a:lnTo>
                    <a:pt x="847725" y="468249"/>
                  </a:lnTo>
                  <a:lnTo>
                    <a:pt x="847725" y="93725"/>
                  </a:lnTo>
                  <a:lnTo>
                    <a:pt x="840366" y="57221"/>
                  </a:lnTo>
                  <a:lnTo>
                    <a:pt x="820293" y="27431"/>
                  </a:lnTo>
                  <a:lnTo>
                    <a:pt x="790503" y="7358"/>
                  </a:lnTo>
                  <a:lnTo>
                    <a:pt x="753999" y="0"/>
                  </a:lnTo>
                  <a:close/>
                </a:path>
              </a:pathLst>
            </a:custGeom>
            <a:solidFill>
              <a:srgbClr val="4FC3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625076" y="2128901"/>
            <a:ext cx="885825" cy="24765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320"/>
              </a:spcBef>
            </a:pPr>
            <a:r>
              <a:rPr sz="1050" b="1" dirty="0">
                <a:latin typeface="Arial"/>
                <a:cs typeface="Arial"/>
              </a:rPr>
              <a:t>Reset</a:t>
            </a:r>
            <a:r>
              <a:rPr sz="1050" b="1" spc="-55" dirty="0">
                <a:latin typeface="Arial"/>
                <a:cs typeface="Arial"/>
              </a:rPr>
              <a:t> </a:t>
            </a:r>
            <a:r>
              <a:rPr sz="1050" b="1" spc="-20" dirty="0">
                <a:latin typeface="Arial"/>
                <a:cs typeface="Arial"/>
              </a:rPr>
              <a:t>View</a:t>
            </a:r>
            <a:endParaRPr sz="10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634601" y="2633726"/>
            <a:ext cx="895350" cy="90487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7625" rIns="0" bIns="0" rtlCol="0">
            <a:spAutoFit/>
          </a:bodyPr>
          <a:lstStyle/>
          <a:p>
            <a:pPr marL="98425">
              <a:lnSpc>
                <a:spcPts val="1230"/>
              </a:lnSpc>
              <a:spcBef>
                <a:spcPts val="375"/>
              </a:spcBef>
            </a:pPr>
            <a:r>
              <a:rPr sz="1050" b="1" spc="-20" dirty="0">
                <a:latin typeface="Arial"/>
                <a:cs typeface="Arial"/>
              </a:rPr>
              <a:t>POGS</a:t>
            </a:r>
            <a:endParaRPr sz="1050">
              <a:latin typeface="Arial"/>
              <a:cs typeface="Arial"/>
            </a:endParaRPr>
          </a:p>
          <a:p>
            <a:pPr marL="98425">
              <a:lnSpc>
                <a:spcPts val="1230"/>
              </a:lnSpc>
            </a:pPr>
            <a:r>
              <a:rPr sz="1050" b="1" spc="-10" dirty="0">
                <a:latin typeface="Arial"/>
                <a:cs typeface="Arial"/>
              </a:rPr>
              <a:t>ONLY!</a:t>
            </a:r>
            <a:endParaRPr sz="1050">
              <a:latin typeface="Arial"/>
              <a:cs typeface="Arial"/>
            </a:endParaRPr>
          </a:p>
          <a:p>
            <a:pPr marL="98425" marR="250825">
              <a:lnSpc>
                <a:spcPts val="1280"/>
              </a:lnSpc>
              <a:spcBef>
                <a:spcPts val="40"/>
              </a:spcBef>
            </a:pPr>
            <a:r>
              <a:rPr sz="1050" b="1" spc="-10" dirty="0">
                <a:latin typeface="Arial"/>
                <a:cs typeface="Arial"/>
              </a:rPr>
              <a:t>Switch between </a:t>
            </a:r>
            <a:r>
              <a:rPr sz="1050" b="1" dirty="0">
                <a:latin typeface="Arial"/>
                <a:cs typeface="Arial"/>
              </a:rPr>
              <a:t>3D</a:t>
            </a:r>
            <a:r>
              <a:rPr sz="1050" b="1" spc="-15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&amp;</a:t>
            </a:r>
            <a:r>
              <a:rPr sz="1050" b="1" spc="-10" dirty="0">
                <a:latin typeface="Arial"/>
                <a:cs typeface="Arial"/>
              </a:rPr>
              <a:t> </a:t>
            </a:r>
            <a:r>
              <a:rPr sz="1050" b="1" spc="-25" dirty="0">
                <a:latin typeface="Arial"/>
                <a:cs typeface="Arial"/>
              </a:rPr>
              <a:t>2D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028700" y="1143000"/>
            <a:ext cx="8602980" cy="1786889"/>
            <a:chOff x="1028700" y="1143000"/>
            <a:chExt cx="8602980" cy="1786889"/>
          </a:xfrm>
        </p:grpSpPr>
        <p:sp>
          <p:nvSpPr>
            <p:cNvPr id="12" name="object 12"/>
            <p:cNvSpPr/>
            <p:nvPr/>
          </p:nvSpPr>
          <p:spPr>
            <a:xfrm>
              <a:off x="7567549" y="1590674"/>
              <a:ext cx="2064385" cy="1339215"/>
            </a:xfrm>
            <a:custGeom>
              <a:avLst/>
              <a:gdLst/>
              <a:ahLst/>
              <a:cxnLst/>
              <a:rect l="l" t="t" r="r" b="b"/>
              <a:pathLst>
                <a:path w="2064384" h="1339214">
                  <a:moveTo>
                    <a:pt x="2022729" y="654050"/>
                  </a:moveTo>
                  <a:lnTo>
                    <a:pt x="143548" y="556882"/>
                  </a:lnTo>
                  <a:lnTo>
                    <a:pt x="143586" y="556133"/>
                  </a:lnTo>
                  <a:lnTo>
                    <a:pt x="145034" y="528320"/>
                  </a:lnTo>
                  <a:lnTo>
                    <a:pt x="57150" y="566801"/>
                  </a:lnTo>
                  <a:lnTo>
                    <a:pt x="140589" y="613918"/>
                  </a:lnTo>
                  <a:lnTo>
                    <a:pt x="142062" y="585457"/>
                  </a:lnTo>
                  <a:lnTo>
                    <a:pt x="2021205" y="682625"/>
                  </a:lnTo>
                  <a:lnTo>
                    <a:pt x="2022729" y="654050"/>
                  </a:lnTo>
                  <a:close/>
                </a:path>
                <a:path w="2064384" h="1339214">
                  <a:moveTo>
                    <a:pt x="2050415" y="28575"/>
                  </a:moveTo>
                  <a:lnTo>
                    <a:pt x="2048383" y="0"/>
                  </a:lnTo>
                  <a:lnTo>
                    <a:pt x="151244" y="134378"/>
                  </a:lnTo>
                  <a:lnTo>
                    <a:pt x="149225" y="105918"/>
                  </a:lnTo>
                  <a:lnTo>
                    <a:pt x="66802" y="154686"/>
                  </a:lnTo>
                  <a:lnTo>
                    <a:pt x="155321" y="191389"/>
                  </a:lnTo>
                  <a:lnTo>
                    <a:pt x="153352" y="163957"/>
                  </a:lnTo>
                  <a:lnTo>
                    <a:pt x="153289" y="162953"/>
                  </a:lnTo>
                  <a:lnTo>
                    <a:pt x="2050415" y="28575"/>
                  </a:lnTo>
                  <a:close/>
                </a:path>
                <a:path w="2064384" h="1339214">
                  <a:moveTo>
                    <a:pt x="2054225" y="1311148"/>
                  </a:moveTo>
                  <a:lnTo>
                    <a:pt x="334467" y="914946"/>
                  </a:lnTo>
                  <a:lnTo>
                    <a:pt x="335203" y="911733"/>
                  </a:lnTo>
                  <a:lnTo>
                    <a:pt x="340868" y="887095"/>
                  </a:lnTo>
                  <a:lnTo>
                    <a:pt x="247650" y="909574"/>
                  </a:lnTo>
                  <a:lnTo>
                    <a:pt x="321691" y="970661"/>
                  </a:lnTo>
                  <a:lnTo>
                    <a:pt x="328079" y="942784"/>
                  </a:lnTo>
                  <a:lnTo>
                    <a:pt x="2047875" y="1338961"/>
                  </a:lnTo>
                  <a:lnTo>
                    <a:pt x="2054225" y="1311148"/>
                  </a:lnTo>
                  <a:close/>
                </a:path>
                <a:path w="2064384" h="1339214">
                  <a:moveTo>
                    <a:pt x="2064131" y="257175"/>
                  </a:moveTo>
                  <a:lnTo>
                    <a:pt x="2062734" y="228600"/>
                  </a:lnTo>
                  <a:lnTo>
                    <a:pt x="85001" y="328853"/>
                  </a:lnTo>
                  <a:lnTo>
                    <a:pt x="83566" y="300228"/>
                  </a:lnTo>
                  <a:lnTo>
                    <a:pt x="0" y="347472"/>
                  </a:lnTo>
                  <a:lnTo>
                    <a:pt x="87884" y="385953"/>
                  </a:lnTo>
                  <a:lnTo>
                    <a:pt x="86474" y="358140"/>
                  </a:lnTo>
                  <a:lnTo>
                    <a:pt x="86436" y="357416"/>
                  </a:lnTo>
                  <a:lnTo>
                    <a:pt x="2064131" y="25717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310501" y="2214625"/>
              <a:ext cx="504825" cy="419100"/>
            </a:xfrm>
            <a:custGeom>
              <a:avLst/>
              <a:gdLst/>
              <a:ahLst/>
              <a:cxnLst/>
              <a:rect l="l" t="t" r="r" b="b"/>
              <a:pathLst>
                <a:path w="504825" h="419100">
                  <a:moveTo>
                    <a:pt x="0" y="419100"/>
                  </a:moveTo>
                  <a:lnTo>
                    <a:pt x="504825" y="419100"/>
                  </a:lnTo>
                  <a:lnTo>
                    <a:pt x="504825" y="0"/>
                  </a:lnTo>
                  <a:lnTo>
                    <a:pt x="0" y="0"/>
                  </a:lnTo>
                  <a:lnTo>
                    <a:pt x="0" y="41910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28700" y="1143000"/>
              <a:ext cx="847725" cy="561975"/>
            </a:xfrm>
            <a:custGeom>
              <a:avLst/>
              <a:gdLst/>
              <a:ahLst/>
              <a:cxnLst/>
              <a:rect l="l" t="t" r="r" b="b"/>
              <a:pathLst>
                <a:path w="847725" h="561975">
                  <a:moveTo>
                    <a:pt x="753999" y="0"/>
                  </a:moveTo>
                  <a:lnTo>
                    <a:pt x="93662" y="0"/>
                  </a:lnTo>
                  <a:lnTo>
                    <a:pt x="57205" y="7358"/>
                  </a:lnTo>
                  <a:lnTo>
                    <a:pt x="27433" y="27432"/>
                  </a:lnTo>
                  <a:lnTo>
                    <a:pt x="7360" y="57221"/>
                  </a:lnTo>
                  <a:lnTo>
                    <a:pt x="0" y="93725"/>
                  </a:lnTo>
                  <a:lnTo>
                    <a:pt x="0" y="468249"/>
                  </a:lnTo>
                  <a:lnTo>
                    <a:pt x="7360" y="504753"/>
                  </a:lnTo>
                  <a:lnTo>
                    <a:pt x="27433" y="534542"/>
                  </a:lnTo>
                  <a:lnTo>
                    <a:pt x="57205" y="554616"/>
                  </a:lnTo>
                  <a:lnTo>
                    <a:pt x="93662" y="561975"/>
                  </a:lnTo>
                  <a:lnTo>
                    <a:pt x="753999" y="561975"/>
                  </a:lnTo>
                  <a:lnTo>
                    <a:pt x="790503" y="554616"/>
                  </a:lnTo>
                  <a:lnTo>
                    <a:pt x="820293" y="534542"/>
                  </a:lnTo>
                  <a:lnTo>
                    <a:pt x="840366" y="504753"/>
                  </a:lnTo>
                  <a:lnTo>
                    <a:pt x="847725" y="468249"/>
                  </a:lnTo>
                  <a:lnTo>
                    <a:pt x="847725" y="93725"/>
                  </a:lnTo>
                  <a:lnTo>
                    <a:pt x="840366" y="57221"/>
                  </a:lnTo>
                  <a:lnTo>
                    <a:pt x="820293" y="27432"/>
                  </a:lnTo>
                  <a:lnTo>
                    <a:pt x="790503" y="7358"/>
                  </a:lnTo>
                  <a:lnTo>
                    <a:pt x="753999" y="0"/>
                  </a:lnTo>
                  <a:close/>
                </a:path>
              </a:pathLst>
            </a:custGeom>
            <a:solidFill>
              <a:srgbClr val="4FC3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239837" y="1191323"/>
            <a:ext cx="433070" cy="46228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99695">
              <a:lnSpc>
                <a:spcPct val="100000"/>
              </a:lnSpc>
              <a:spcBef>
                <a:spcPts val="125"/>
              </a:spcBef>
            </a:pP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3D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View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39837" y="3992181"/>
            <a:ext cx="433070" cy="46291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99695">
              <a:lnSpc>
                <a:spcPct val="100000"/>
              </a:lnSpc>
              <a:spcBef>
                <a:spcPts val="125"/>
              </a:spcBef>
            </a:pP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2D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View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596501" y="919225"/>
            <a:ext cx="895350" cy="4191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91440">
              <a:lnSpc>
                <a:spcPts val="1230"/>
              </a:lnSpc>
              <a:spcBef>
                <a:spcPts val="360"/>
              </a:spcBef>
            </a:pPr>
            <a:r>
              <a:rPr sz="1050" b="1" dirty="0">
                <a:latin typeface="Arial"/>
                <a:cs typeface="Arial"/>
              </a:rPr>
              <a:t>Edit</a:t>
            </a:r>
            <a:r>
              <a:rPr sz="1050" b="1" spc="-40" dirty="0">
                <a:latin typeface="Arial"/>
                <a:cs typeface="Arial"/>
              </a:rPr>
              <a:t> </a:t>
            </a:r>
            <a:r>
              <a:rPr sz="1050" b="1" spc="-10" dirty="0">
                <a:latin typeface="Arial"/>
                <a:cs typeface="Arial"/>
              </a:rPr>
              <a:t>Asset</a:t>
            </a:r>
            <a:endParaRPr sz="1050">
              <a:latin typeface="Arial"/>
              <a:cs typeface="Arial"/>
            </a:endParaRPr>
          </a:p>
          <a:p>
            <a:pPr marL="91440">
              <a:lnSpc>
                <a:spcPts val="1230"/>
              </a:lnSpc>
            </a:pPr>
            <a:r>
              <a:rPr sz="1050" b="1" spc="-20" dirty="0">
                <a:latin typeface="Arial"/>
                <a:cs typeface="Arial"/>
              </a:rPr>
              <a:t>Name</a:t>
            </a:r>
            <a:endParaRPr sz="105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710176" y="1066927"/>
            <a:ext cx="4888865" cy="548640"/>
          </a:xfrm>
          <a:custGeom>
            <a:avLst/>
            <a:gdLst/>
            <a:ahLst/>
            <a:cxnLst/>
            <a:rect l="l" t="t" r="r" b="b"/>
            <a:pathLst>
              <a:path w="4888865" h="548640">
                <a:moveTo>
                  <a:pt x="80899" y="463169"/>
                </a:moveTo>
                <a:lnTo>
                  <a:pt x="0" y="514476"/>
                </a:lnTo>
                <a:lnTo>
                  <a:pt x="89535" y="548386"/>
                </a:lnTo>
                <a:lnTo>
                  <a:pt x="86806" y="521462"/>
                </a:lnTo>
                <a:lnTo>
                  <a:pt x="72389" y="521462"/>
                </a:lnTo>
                <a:lnTo>
                  <a:pt x="69596" y="493013"/>
                </a:lnTo>
                <a:lnTo>
                  <a:pt x="83776" y="491562"/>
                </a:lnTo>
                <a:lnTo>
                  <a:pt x="80899" y="463169"/>
                </a:lnTo>
                <a:close/>
              </a:path>
              <a:path w="4888865" h="548640">
                <a:moveTo>
                  <a:pt x="83776" y="491562"/>
                </a:moveTo>
                <a:lnTo>
                  <a:pt x="69596" y="493013"/>
                </a:lnTo>
                <a:lnTo>
                  <a:pt x="72389" y="521462"/>
                </a:lnTo>
                <a:lnTo>
                  <a:pt x="86658" y="520000"/>
                </a:lnTo>
                <a:lnTo>
                  <a:pt x="83776" y="491562"/>
                </a:lnTo>
                <a:close/>
              </a:path>
              <a:path w="4888865" h="548640">
                <a:moveTo>
                  <a:pt x="86658" y="520000"/>
                </a:moveTo>
                <a:lnTo>
                  <a:pt x="72389" y="521462"/>
                </a:lnTo>
                <a:lnTo>
                  <a:pt x="86806" y="521462"/>
                </a:lnTo>
                <a:lnTo>
                  <a:pt x="86658" y="520000"/>
                </a:lnTo>
                <a:close/>
              </a:path>
              <a:path w="4888865" h="548640">
                <a:moveTo>
                  <a:pt x="4885563" y="0"/>
                </a:moveTo>
                <a:lnTo>
                  <a:pt x="83776" y="491562"/>
                </a:lnTo>
                <a:lnTo>
                  <a:pt x="86658" y="520000"/>
                </a:lnTo>
                <a:lnTo>
                  <a:pt x="4888483" y="28321"/>
                </a:lnTo>
                <a:lnTo>
                  <a:pt x="488556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33</a:t>
            </a:fld>
            <a:endParaRPr spc="-25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6199"/>
            <a:ext cx="12192000" cy="6781800"/>
            <a:chOff x="0" y="76199"/>
            <a:chExt cx="12192000" cy="6781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6199"/>
              <a:ext cx="12192000" cy="67817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3375" y="361949"/>
              <a:ext cx="390525" cy="3905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06200" y="6181724"/>
              <a:ext cx="390525" cy="381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44878" y="2770822"/>
            <a:ext cx="929386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000" dirty="0"/>
              <a:t>Adding</a:t>
            </a:r>
            <a:r>
              <a:rPr sz="6000" spc="-30" dirty="0"/>
              <a:t> </a:t>
            </a:r>
            <a:r>
              <a:rPr sz="6000" dirty="0"/>
              <a:t>&amp;</a:t>
            </a:r>
            <a:r>
              <a:rPr sz="6000" spc="-10" dirty="0"/>
              <a:t> </a:t>
            </a:r>
            <a:r>
              <a:rPr sz="6000" dirty="0"/>
              <a:t>Editing</a:t>
            </a:r>
            <a:r>
              <a:rPr sz="6000" spc="-10" dirty="0"/>
              <a:t> Shelves</a:t>
            </a:r>
            <a:endParaRPr sz="600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34</a:t>
            </a:fld>
            <a:endParaRPr spc="-25" dirty="0"/>
          </a:p>
        </p:txBody>
      </p:sp>
      <p:sp>
        <p:nvSpPr>
          <p:cNvPr id="7" name="object 7"/>
          <p:cNvSpPr txBox="1"/>
          <p:nvPr/>
        </p:nvSpPr>
        <p:spPr>
          <a:xfrm>
            <a:off x="1531238" y="3857879"/>
            <a:ext cx="9121775" cy="6350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ts val="2380"/>
              </a:lnSpc>
              <a:spcBef>
                <a:spcPts val="130"/>
              </a:spcBef>
              <a:tabLst>
                <a:tab pos="6896734" algn="l"/>
              </a:tabLst>
            </a:pPr>
            <a:r>
              <a:rPr sz="2150" dirty="0">
                <a:latin typeface="Arial"/>
                <a:cs typeface="Arial"/>
              </a:rPr>
              <a:t>Adding</a:t>
            </a:r>
            <a:r>
              <a:rPr sz="2150" spc="13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and</a:t>
            </a:r>
            <a:r>
              <a:rPr sz="2150" spc="14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editing</a:t>
            </a:r>
            <a:r>
              <a:rPr sz="2150" spc="6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shelves</a:t>
            </a:r>
            <a:r>
              <a:rPr sz="2150" spc="10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are</a:t>
            </a:r>
            <a:r>
              <a:rPr sz="2150" spc="175" dirty="0">
                <a:latin typeface="Arial"/>
                <a:cs typeface="Arial"/>
              </a:rPr>
              <a:t> </a:t>
            </a:r>
            <a:r>
              <a:rPr sz="215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unique</a:t>
            </a:r>
            <a:r>
              <a:rPr sz="2150" u="sng" spc="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15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to</a:t>
            </a:r>
            <a:r>
              <a:rPr sz="2150" u="sng" spc="6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15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POG</a:t>
            </a:r>
            <a:r>
              <a:rPr sz="2150" u="sng" spc="10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15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builder</a:t>
            </a:r>
            <a:r>
              <a:rPr sz="2150" spc="-10" dirty="0">
                <a:latin typeface="Arial"/>
                <a:cs typeface="Arial"/>
              </a:rPr>
              <a:t>.</a:t>
            </a:r>
            <a:r>
              <a:rPr sz="2150" dirty="0">
                <a:latin typeface="Arial"/>
                <a:cs typeface="Arial"/>
              </a:rPr>
              <a:t>	Displays</a:t>
            </a:r>
            <a:r>
              <a:rPr sz="2150" spc="11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are</a:t>
            </a:r>
            <a:r>
              <a:rPr sz="2150" spc="60" dirty="0">
                <a:latin typeface="Arial"/>
                <a:cs typeface="Arial"/>
              </a:rPr>
              <a:t> </a:t>
            </a:r>
            <a:r>
              <a:rPr sz="2150" spc="-10" dirty="0">
                <a:latin typeface="Arial"/>
                <a:cs typeface="Arial"/>
              </a:rPr>
              <a:t>fixed</a:t>
            </a:r>
            <a:endParaRPr sz="2150">
              <a:latin typeface="Arial"/>
              <a:cs typeface="Arial"/>
            </a:endParaRPr>
          </a:p>
          <a:p>
            <a:pPr algn="ctr">
              <a:lnSpc>
                <a:spcPts val="2380"/>
              </a:lnSpc>
            </a:pPr>
            <a:r>
              <a:rPr sz="2150" dirty="0">
                <a:latin typeface="Arial"/>
                <a:cs typeface="Arial"/>
              </a:rPr>
              <a:t>structures,</a:t>
            </a:r>
            <a:r>
              <a:rPr sz="2150" spc="4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and</a:t>
            </a:r>
            <a:r>
              <a:rPr sz="2150" spc="11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their</a:t>
            </a:r>
            <a:r>
              <a:rPr sz="2150" spc="8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shelves</a:t>
            </a:r>
            <a:r>
              <a:rPr sz="2150" spc="8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cannot</a:t>
            </a:r>
            <a:r>
              <a:rPr sz="2150" spc="4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be</a:t>
            </a:r>
            <a:r>
              <a:rPr sz="2150" spc="120" dirty="0">
                <a:latin typeface="Arial"/>
                <a:cs typeface="Arial"/>
              </a:rPr>
              <a:t> </a:t>
            </a:r>
            <a:r>
              <a:rPr sz="2150" spc="-10" dirty="0">
                <a:latin typeface="Arial"/>
                <a:cs typeface="Arial"/>
              </a:rPr>
              <a:t>adjusted.</a:t>
            </a:r>
            <a:endParaRPr sz="21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POG</a:t>
            </a:r>
            <a:r>
              <a:rPr sz="3200" spc="-55" dirty="0"/>
              <a:t> </a:t>
            </a:r>
            <a:r>
              <a:rPr sz="3200" dirty="0"/>
              <a:t>Builder</a:t>
            </a:r>
            <a:r>
              <a:rPr sz="3200" spc="-60" dirty="0"/>
              <a:t> </a:t>
            </a:r>
            <a:r>
              <a:rPr sz="3200" dirty="0"/>
              <a:t>|</a:t>
            </a:r>
            <a:r>
              <a:rPr sz="3200" spc="-85" dirty="0"/>
              <a:t> </a:t>
            </a:r>
            <a:r>
              <a:rPr sz="3200" dirty="0"/>
              <a:t>Adding</a:t>
            </a:r>
            <a:r>
              <a:rPr sz="3200" spc="-35" dirty="0"/>
              <a:t> </a:t>
            </a:r>
            <a:r>
              <a:rPr sz="3200" spc="-10" dirty="0"/>
              <a:t>Shelves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178752" y="1784667"/>
            <a:ext cx="4651375" cy="402590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55600" indent="-342900">
              <a:lnSpc>
                <a:spcPts val="2290"/>
              </a:lnSpc>
              <a:spcBef>
                <a:spcPts val="125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Under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Project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panel,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select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the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ts val="2290"/>
              </a:lnSpc>
            </a:pPr>
            <a:r>
              <a:rPr sz="2000" b="1" dirty="0">
                <a:latin typeface="Arial"/>
                <a:cs typeface="Arial"/>
              </a:rPr>
              <a:t>Shelves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icon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864"/>
              </a:spcBef>
            </a:pPr>
            <a:endParaRPr sz="2000">
              <a:latin typeface="Arial"/>
              <a:cs typeface="Arial"/>
            </a:endParaRPr>
          </a:p>
          <a:p>
            <a:pPr marL="355600" marR="113664" indent="-343535">
              <a:lnSpc>
                <a:spcPts val="2180"/>
              </a:lnSpc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Scroll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through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different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shelf </a:t>
            </a:r>
            <a:r>
              <a:rPr sz="2000" dirty="0">
                <a:latin typeface="Arial"/>
                <a:cs typeface="Arial"/>
              </a:rPr>
              <a:t>options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click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desired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shelf </a:t>
            </a:r>
            <a:r>
              <a:rPr sz="2000" dirty="0">
                <a:latin typeface="Arial"/>
                <a:cs typeface="Arial"/>
              </a:rPr>
              <a:t>so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it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is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highlighted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blue</a:t>
            </a:r>
            <a:endParaRPr sz="2000">
              <a:latin typeface="Arial"/>
              <a:cs typeface="Arial"/>
            </a:endParaRPr>
          </a:p>
          <a:p>
            <a:pPr marL="904875" marR="136525" lvl="1" indent="-343535">
              <a:lnSpc>
                <a:spcPts val="1950"/>
              </a:lnSpc>
              <a:spcBef>
                <a:spcPts val="480"/>
              </a:spcBef>
              <a:buClr>
                <a:srgbClr val="4FC3F7"/>
              </a:buClr>
              <a:buChar char="•"/>
              <a:tabLst>
                <a:tab pos="904875" algn="l"/>
              </a:tabLst>
            </a:pPr>
            <a:r>
              <a:rPr sz="1800" dirty="0">
                <a:latin typeface="Arial"/>
                <a:cs typeface="Arial"/>
              </a:rPr>
              <a:t>If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know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name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0" dirty="0">
                <a:latin typeface="Arial"/>
                <a:cs typeface="Arial"/>
              </a:rPr>
              <a:t> shelf </a:t>
            </a:r>
            <a:r>
              <a:rPr sz="1800" dirty="0">
                <a:latin typeface="Arial"/>
                <a:cs typeface="Arial"/>
              </a:rPr>
              <a:t>you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want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use,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type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name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into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search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bar.</a:t>
            </a:r>
            <a:endParaRPr sz="18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1360"/>
              </a:spcBef>
              <a:buClr>
                <a:srgbClr val="4FC3F7"/>
              </a:buClr>
              <a:buFont typeface="Arial"/>
              <a:buChar char="•"/>
            </a:pPr>
            <a:endParaRPr sz="1800">
              <a:latin typeface="Arial"/>
              <a:cs typeface="Arial"/>
            </a:endParaRPr>
          </a:p>
          <a:p>
            <a:pPr marL="355600" marR="5080" indent="-343535">
              <a:lnSpc>
                <a:spcPct val="89200"/>
              </a:lnSpc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Hold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down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left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click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your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mouse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drag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drop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shelf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into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the </a:t>
            </a:r>
            <a:r>
              <a:rPr sz="2000" dirty="0">
                <a:latin typeface="Arial"/>
                <a:cs typeface="Arial"/>
              </a:rPr>
              <a:t>center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Planogram</a:t>
            </a:r>
            <a:r>
              <a:rPr sz="2000" spc="-10" dirty="0">
                <a:latin typeface="Arial"/>
                <a:cs typeface="Arial"/>
              </a:rPr>
              <a:t> Builder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914900" y="1885950"/>
            <a:ext cx="7000875" cy="4010025"/>
            <a:chOff x="4914900" y="1885950"/>
            <a:chExt cx="7000875" cy="40100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14900" y="1885950"/>
              <a:ext cx="7000875" cy="401002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901048" y="3605148"/>
              <a:ext cx="1317625" cy="1710689"/>
            </a:xfrm>
            <a:custGeom>
              <a:avLst/>
              <a:gdLst/>
              <a:ahLst/>
              <a:cxnLst/>
              <a:rect l="l" t="t" r="r" b="b"/>
              <a:pathLst>
                <a:path w="1317625" h="1710689">
                  <a:moveTo>
                    <a:pt x="63557" y="59330"/>
                  </a:moveTo>
                  <a:lnTo>
                    <a:pt x="40935" y="76709"/>
                  </a:lnTo>
                  <a:lnTo>
                    <a:pt x="1294892" y="1710309"/>
                  </a:lnTo>
                  <a:lnTo>
                    <a:pt x="1317625" y="1692910"/>
                  </a:lnTo>
                  <a:lnTo>
                    <a:pt x="63557" y="59330"/>
                  </a:lnTo>
                  <a:close/>
                </a:path>
                <a:path w="1317625" h="1710689">
                  <a:moveTo>
                    <a:pt x="0" y="0"/>
                  </a:moveTo>
                  <a:lnTo>
                    <a:pt x="18287" y="94106"/>
                  </a:lnTo>
                  <a:lnTo>
                    <a:pt x="40935" y="76709"/>
                  </a:lnTo>
                  <a:lnTo>
                    <a:pt x="32257" y="65405"/>
                  </a:lnTo>
                  <a:lnTo>
                    <a:pt x="54864" y="48006"/>
                  </a:lnTo>
                  <a:lnTo>
                    <a:pt x="78297" y="48006"/>
                  </a:lnTo>
                  <a:lnTo>
                    <a:pt x="86232" y="41909"/>
                  </a:lnTo>
                  <a:lnTo>
                    <a:pt x="0" y="0"/>
                  </a:lnTo>
                  <a:close/>
                </a:path>
                <a:path w="1317625" h="1710689">
                  <a:moveTo>
                    <a:pt x="54864" y="48006"/>
                  </a:moveTo>
                  <a:lnTo>
                    <a:pt x="32257" y="65405"/>
                  </a:lnTo>
                  <a:lnTo>
                    <a:pt x="40935" y="76709"/>
                  </a:lnTo>
                  <a:lnTo>
                    <a:pt x="63557" y="59330"/>
                  </a:lnTo>
                  <a:lnTo>
                    <a:pt x="54864" y="48006"/>
                  </a:lnTo>
                  <a:close/>
                </a:path>
                <a:path w="1317625" h="1710689">
                  <a:moveTo>
                    <a:pt x="78297" y="48006"/>
                  </a:moveTo>
                  <a:lnTo>
                    <a:pt x="54864" y="48006"/>
                  </a:lnTo>
                  <a:lnTo>
                    <a:pt x="63557" y="59330"/>
                  </a:lnTo>
                  <a:lnTo>
                    <a:pt x="78297" y="4800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5491226" y="5053076"/>
            <a:ext cx="266700" cy="285750"/>
          </a:xfrm>
          <a:custGeom>
            <a:avLst/>
            <a:gdLst/>
            <a:ahLst/>
            <a:cxnLst/>
            <a:rect l="l" t="t" r="r" b="b"/>
            <a:pathLst>
              <a:path w="266700" h="285750">
                <a:moveTo>
                  <a:pt x="0" y="285750"/>
                </a:moveTo>
                <a:lnTo>
                  <a:pt x="266700" y="285750"/>
                </a:lnTo>
                <a:lnTo>
                  <a:pt x="266700" y="0"/>
                </a:lnTo>
                <a:lnTo>
                  <a:pt x="0" y="0"/>
                </a:lnTo>
                <a:lnTo>
                  <a:pt x="0" y="285750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35</a:t>
            </a:fld>
            <a:endParaRPr spc="-25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POG</a:t>
            </a:r>
            <a:r>
              <a:rPr sz="3200" spc="-25" dirty="0"/>
              <a:t> </a:t>
            </a:r>
            <a:r>
              <a:rPr sz="3200" dirty="0"/>
              <a:t>Builder</a:t>
            </a:r>
            <a:r>
              <a:rPr sz="3200" spc="-35" dirty="0"/>
              <a:t> </a:t>
            </a:r>
            <a:r>
              <a:rPr sz="3200" dirty="0"/>
              <a:t>|</a:t>
            </a:r>
            <a:r>
              <a:rPr sz="3200" spc="15" dirty="0"/>
              <a:t> </a:t>
            </a:r>
            <a:r>
              <a:rPr sz="3200" dirty="0"/>
              <a:t>Editing</a:t>
            </a:r>
            <a:r>
              <a:rPr sz="3200" spc="-80" dirty="0"/>
              <a:t> </a:t>
            </a:r>
            <a:r>
              <a:rPr sz="3200" spc="-10" dirty="0"/>
              <a:t>Shelves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468312" y="1317781"/>
            <a:ext cx="11010265" cy="68326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34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If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want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change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shelf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type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selected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different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shelf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template,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click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shelf</a:t>
            </a:r>
            <a:endParaRPr sz="2000">
              <a:latin typeface="Arial"/>
              <a:cs typeface="Arial"/>
            </a:endParaRPr>
          </a:p>
          <a:p>
            <a:pPr marL="904875" lvl="1" indent="-342900">
              <a:lnSpc>
                <a:spcPct val="100000"/>
              </a:lnSpc>
              <a:spcBef>
                <a:spcPts val="280"/>
              </a:spcBef>
              <a:buClr>
                <a:srgbClr val="4FC3F7"/>
              </a:buClr>
              <a:buChar char="•"/>
              <a:tabLst>
                <a:tab pos="904875" algn="l"/>
              </a:tabLst>
            </a:pPr>
            <a:r>
              <a:rPr sz="1800" dirty="0">
                <a:latin typeface="Arial"/>
                <a:cs typeface="Arial"/>
              </a:rPr>
              <a:t>Under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Properties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panel,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right,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select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dropdown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select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different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shelf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type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47675" y="2486025"/>
            <a:ext cx="10906125" cy="3943350"/>
            <a:chOff x="447675" y="2486025"/>
            <a:chExt cx="10906125" cy="394335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7675" y="2486025"/>
              <a:ext cx="10906125" cy="394335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005951" y="2805175"/>
              <a:ext cx="1019175" cy="400050"/>
            </a:xfrm>
            <a:custGeom>
              <a:avLst/>
              <a:gdLst/>
              <a:ahLst/>
              <a:cxnLst/>
              <a:rect l="l" t="t" r="r" b="b"/>
              <a:pathLst>
                <a:path w="1019175" h="400050">
                  <a:moveTo>
                    <a:pt x="0" y="400050"/>
                  </a:moveTo>
                  <a:lnTo>
                    <a:pt x="1019175" y="400050"/>
                  </a:lnTo>
                  <a:lnTo>
                    <a:pt x="1019175" y="0"/>
                  </a:lnTo>
                  <a:lnTo>
                    <a:pt x="0" y="0"/>
                  </a:lnTo>
                  <a:lnTo>
                    <a:pt x="0" y="40005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43294" y="3357625"/>
              <a:ext cx="2701290" cy="1051560"/>
            </a:xfrm>
            <a:custGeom>
              <a:avLst/>
              <a:gdLst/>
              <a:ahLst/>
              <a:cxnLst/>
              <a:rect l="l" t="t" r="r" b="b"/>
              <a:pathLst>
                <a:path w="2701290" h="1051560">
                  <a:moveTo>
                    <a:pt x="2615620" y="26704"/>
                  </a:moveTo>
                  <a:lnTo>
                    <a:pt x="0" y="1024509"/>
                  </a:lnTo>
                  <a:lnTo>
                    <a:pt x="10286" y="1051179"/>
                  </a:lnTo>
                  <a:lnTo>
                    <a:pt x="2625817" y="53360"/>
                  </a:lnTo>
                  <a:lnTo>
                    <a:pt x="2615620" y="26704"/>
                  </a:lnTo>
                  <a:close/>
                </a:path>
                <a:path w="2701290" h="1051560">
                  <a:moveTo>
                    <a:pt x="2689695" y="21589"/>
                  </a:moveTo>
                  <a:lnTo>
                    <a:pt x="2629027" y="21589"/>
                  </a:lnTo>
                  <a:lnTo>
                    <a:pt x="2639186" y="48260"/>
                  </a:lnTo>
                  <a:lnTo>
                    <a:pt x="2625817" y="53360"/>
                  </a:lnTo>
                  <a:lnTo>
                    <a:pt x="2636011" y="80010"/>
                  </a:lnTo>
                  <a:lnTo>
                    <a:pt x="2689695" y="21589"/>
                  </a:lnTo>
                  <a:close/>
                </a:path>
                <a:path w="2701290" h="1051560">
                  <a:moveTo>
                    <a:pt x="2629027" y="21589"/>
                  </a:moveTo>
                  <a:lnTo>
                    <a:pt x="2615620" y="26704"/>
                  </a:lnTo>
                  <a:lnTo>
                    <a:pt x="2625817" y="53360"/>
                  </a:lnTo>
                  <a:lnTo>
                    <a:pt x="2639186" y="48260"/>
                  </a:lnTo>
                  <a:lnTo>
                    <a:pt x="2629027" y="21589"/>
                  </a:lnTo>
                  <a:close/>
                </a:path>
                <a:path w="2701290" h="1051560">
                  <a:moveTo>
                    <a:pt x="2605404" y="0"/>
                  </a:moveTo>
                  <a:lnTo>
                    <a:pt x="2615620" y="26704"/>
                  </a:lnTo>
                  <a:lnTo>
                    <a:pt x="2629027" y="21589"/>
                  </a:lnTo>
                  <a:lnTo>
                    <a:pt x="2689695" y="21589"/>
                  </a:lnTo>
                  <a:lnTo>
                    <a:pt x="2700781" y="9525"/>
                  </a:lnTo>
                  <a:lnTo>
                    <a:pt x="26054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36</a:t>
            </a:fld>
            <a:endParaRPr spc="-25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04955" y="6599237"/>
            <a:ext cx="1974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Arial"/>
                <a:cs typeface="Arial"/>
              </a:rPr>
              <a:t>37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400550" y="1019175"/>
            <a:ext cx="3917315" cy="4610100"/>
            <a:chOff x="4400550" y="1019175"/>
            <a:chExt cx="3917315" cy="46101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00550" y="1019175"/>
              <a:ext cx="3276600" cy="46101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205726" y="1981327"/>
              <a:ext cx="1111885" cy="192405"/>
            </a:xfrm>
            <a:custGeom>
              <a:avLst/>
              <a:gdLst/>
              <a:ahLst/>
              <a:cxnLst/>
              <a:rect l="l" t="t" r="r" b="b"/>
              <a:pathLst>
                <a:path w="1111884" h="192405">
                  <a:moveTo>
                    <a:pt x="79375" y="107061"/>
                  </a:moveTo>
                  <a:lnTo>
                    <a:pt x="0" y="160782"/>
                  </a:lnTo>
                  <a:lnTo>
                    <a:pt x="90550" y="192024"/>
                  </a:lnTo>
                  <a:lnTo>
                    <a:pt x="87076" y="165608"/>
                  </a:lnTo>
                  <a:lnTo>
                    <a:pt x="72644" y="165608"/>
                  </a:lnTo>
                  <a:lnTo>
                    <a:pt x="68833" y="137160"/>
                  </a:lnTo>
                  <a:lnTo>
                    <a:pt x="83086" y="135279"/>
                  </a:lnTo>
                  <a:lnTo>
                    <a:pt x="79375" y="107061"/>
                  </a:lnTo>
                  <a:close/>
                </a:path>
                <a:path w="1111884" h="192405">
                  <a:moveTo>
                    <a:pt x="83086" y="135279"/>
                  </a:moveTo>
                  <a:lnTo>
                    <a:pt x="68833" y="137160"/>
                  </a:lnTo>
                  <a:lnTo>
                    <a:pt x="72644" y="165608"/>
                  </a:lnTo>
                  <a:lnTo>
                    <a:pt x="86829" y="163734"/>
                  </a:lnTo>
                  <a:lnTo>
                    <a:pt x="83086" y="135279"/>
                  </a:lnTo>
                  <a:close/>
                </a:path>
                <a:path w="1111884" h="192405">
                  <a:moveTo>
                    <a:pt x="86829" y="163734"/>
                  </a:moveTo>
                  <a:lnTo>
                    <a:pt x="72644" y="165608"/>
                  </a:lnTo>
                  <a:lnTo>
                    <a:pt x="87076" y="165608"/>
                  </a:lnTo>
                  <a:lnTo>
                    <a:pt x="86829" y="163734"/>
                  </a:lnTo>
                  <a:close/>
                </a:path>
                <a:path w="1111884" h="192405">
                  <a:moveTo>
                    <a:pt x="1108202" y="0"/>
                  </a:moveTo>
                  <a:lnTo>
                    <a:pt x="83086" y="135279"/>
                  </a:lnTo>
                  <a:lnTo>
                    <a:pt x="86829" y="163734"/>
                  </a:lnTo>
                  <a:lnTo>
                    <a:pt x="1111884" y="28321"/>
                  </a:lnTo>
                  <a:lnTo>
                    <a:pt x="110820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17575" y="287591"/>
            <a:ext cx="5814695" cy="517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00" dirty="0"/>
              <a:t>POG</a:t>
            </a:r>
            <a:r>
              <a:rPr sz="3200" spc="-35" dirty="0"/>
              <a:t> </a:t>
            </a:r>
            <a:r>
              <a:rPr sz="3200" dirty="0"/>
              <a:t>Builder</a:t>
            </a:r>
            <a:r>
              <a:rPr sz="3200" spc="-50" dirty="0"/>
              <a:t> </a:t>
            </a:r>
            <a:r>
              <a:rPr sz="3200" dirty="0"/>
              <a:t>|</a:t>
            </a:r>
            <a:r>
              <a:rPr sz="3200" spc="-5" dirty="0"/>
              <a:t> </a:t>
            </a:r>
            <a:r>
              <a:rPr sz="3200" dirty="0"/>
              <a:t>Editing</a:t>
            </a:r>
            <a:r>
              <a:rPr sz="3200" spc="-95" dirty="0"/>
              <a:t> </a:t>
            </a:r>
            <a:r>
              <a:rPr sz="3200" spc="-10" dirty="0"/>
              <a:t>Shelves</a:t>
            </a:r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8310626" y="1728851"/>
            <a:ext cx="1352550" cy="4572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7155">
              <a:lnSpc>
                <a:spcPts val="1435"/>
              </a:lnSpc>
              <a:spcBef>
                <a:spcPts val="305"/>
              </a:spcBef>
            </a:pPr>
            <a:r>
              <a:rPr sz="1200" dirty="0">
                <a:latin typeface="Arial"/>
                <a:cs typeface="Arial"/>
              </a:rPr>
              <a:t>Change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20" dirty="0">
                <a:latin typeface="Arial"/>
                <a:cs typeface="Arial"/>
              </a:rPr>
              <a:t> shelf</a:t>
            </a:r>
            <a:endParaRPr sz="1200">
              <a:latin typeface="Arial"/>
              <a:cs typeface="Arial"/>
            </a:endParaRPr>
          </a:p>
          <a:p>
            <a:pPr marL="97155">
              <a:lnSpc>
                <a:spcPts val="1435"/>
              </a:lnSpc>
            </a:pPr>
            <a:r>
              <a:rPr sz="1200" spc="-20" dirty="0">
                <a:latin typeface="Arial"/>
                <a:cs typeface="Arial"/>
              </a:rPr>
              <a:t>type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39201" y="2452751"/>
            <a:ext cx="1343025" cy="6477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55244" rIns="0" bIns="0" rtlCol="0">
            <a:spAutoFit/>
          </a:bodyPr>
          <a:lstStyle/>
          <a:p>
            <a:pPr marL="88900" marR="120014">
              <a:lnSpc>
                <a:spcPts val="1430"/>
              </a:lnSpc>
              <a:spcBef>
                <a:spcPts val="434"/>
              </a:spcBef>
            </a:pPr>
            <a:r>
              <a:rPr sz="1200" dirty="0">
                <a:latin typeface="Arial"/>
                <a:cs typeface="Arial"/>
              </a:rPr>
              <a:t>Extend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or </a:t>
            </a:r>
            <a:r>
              <a:rPr sz="1200" dirty="0">
                <a:latin typeface="Arial"/>
                <a:cs typeface="Arial"/>
              </a:rPr>
              <a:t>shorten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8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shelf </a:t>
            </a:r>
            <a:r>
              <a:rPr sz="1200" spc="-10" dirty="0">
                <a:latin typeface="Arial"/>
                <a:cs typeface="Arial"/>
              </a:rPr>
              <a:t>width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10626" y="3205226"/>
            <a:ext cx="1352550" cy="6477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55880" rIns="0" bIns="0" rtlCol="0">
            <a:spAutoFit/>
          </a:bodyPr>
          <a:lstStyle/>
          <a:p>
            <a:pPr marL="97155" marR="121920">
              <a:lnSpc>
                <a:spcPts val="1430"/>
              </a:lnSpc>
              <a:spcBef>
                <a:spcPts val="440"/>
              </a:spcBef>
            </a:pPr>
            <a:r>
              <a:rPr sz="1200" dirty="0">
                <a:latin typeface="Arial"/>
                <a:cs typeface="Arial"/>
              </a:rPr>
              <a:t>Extend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or </a:t>
            </a:r>
            <a:r>
              <a:rPr sz="1200" dirty="0">
                <a:latin typeface="Arial"/>
                <a:cs typeface="Arial"/>
              </a:rPr>
              <a:t>shorten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 </a:t>
            </a:r>
            <a:r>
              <a:rPr sz="1200" spc="-20" dirty="0">
                <a:latin typeface="Arial"/>
                <a:cs typeface="Arial"/>
              </a:rPr>
              <a:t>shelf </a:t>
            </a:r>
            <a:r>
              <a:rPr sz="1200" spc="-10" dirty="0">
                <a:latin typeface="Arial"/>
                <a:cs typeface="Arial"/>
              </a:rPr>
              <a:t>depth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310501" y="2809874"/>
            <a:ext cx="1031240" cy="490220"/>
          </a:xfrm>
          <a:custGeom>
            <a:avLst/>
            <a:gdLst/>
            <a:ahLst/>
            <a:cxnLst/>
            <a:rect l="l" t="t" r="r" b="b"/>
            <a:pathLst>
              <a:path w="1031240" h="490220">
                <a:moveTo>
                  <a:pt x="1002919" y="461899"/>
                </a:moveTo>
                <a:lnTo>
                  <a:pt x="134442" y="344944"/>
                </a:lnTo>
                <a:lnTo>
                  <a:pt x="134708" y="343027"/>
                </a:lnTo>
                <a:lnTo>
                  <a:pt x="138303" y="316611"/>
                </a:lnTo>
                <a:lnTo>
                  <a:pt x="47625" y="347599"/>
                </a:lnTo>
                <a:lnTo>
                  <a:pt x="126746" y="401574"/>
                </a:lnTo>
                <a:lnTo>
                  <a:pt x="130594" y="373253"/>
                </a:lnTo>
                <a:lnTo>
                  <a:pt x="999109" y="490220"/>
                </a:lnTo>
                <a:lnTo>
                  <a:pt x="1002919" y="461899"/>
                </a:lnTo>
                <a:close/>
              </a:path>
              <a:path w="1031240" h="490220">
                <a:moveTo>
                  <a:pt x="1031113" y="28575"/>
                </a:moveTo>
                <a:lnTo>
                  <a:pt x="1030287" y="2286"/>
                </a:lnTo>
                <a:lnTo>
                  <a:pt x="1030224" y="0"/>
                </a:lnTo>
                <a:lnTo>
                  <a:pt x="85128" y="30911"/>
                </a:lnTo>
                <a:lnTo>
                  <a:pt x="84201" y="2286"/>
                </a:lnTo>
                <a:lnTo>
                  <a:pt x="0" y="47879"/>
                </a:lnTo>
                <a:lnTo>
                  <a:pt x="86995" y="88011"/>
                </a:lnTo>
                <a:lnTo>
                  <a:pt x="86067" y="59944"/>
                </a:lnTo>
                <a:lnTo>
                  <a:pt x="86055" y="59486"/>
                </a:lnTo>
                <a:lnTo>
                  <a:pt x="1031113" y="2857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100326" y="4386326"/>
            <a:ext cx="1343025" cy="6477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53975" rIns="0" bIns="0" rtlCol="0">
            <a:spAutoFit/>
          </a:bodyPr>
          <a:lstStyle/>
          <a:p>
            <a:pPr marL="88265" marR="103505">
              <a:lnSpc>
                <a:spcPts val="1430"/>
              </a:lnSpc>
              <a:spcBef>
                <a:spcPts val="425"/>
              </a:spcBef>
            </a:pPr>
            <a:r>
              <a:rPr sz="1200" dirty="0">
                <a:latin typeface="Arial"/>
                <a:cs typeface="Arial"/>
              </a:rPr>
              <a:t>Click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and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drag</a:t>
            </a:r>
            <a:r>
              <a:rPr sz="1200" spc="-25" dirty="0">
                <a:latin typeface="Arial"/>
                <a:cs typeface="Arial"/>
              </a:rPr>
              <a:t> to </a:t>
            </a:r>
            <a:r>
              <a:rPr sz="1200" dirty="0">
                <a:latin typeface="Arial"/>
                <a:cs typeface="Arial"/>
              </a:rPr>
              <a:t>adjust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shelf </a:t>
            </a:r>
            <a:r>
              <a:rPr sz="1200" dirty="0">
                <a:latin typeface="Arial"/>
                <a:cs typeface="Arial"/>
              </a:rPr>
              <a:t>slope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(tilt)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451097" y="3971988"/>
            <a:ext cx="6217285" cy="850265"/>
            <a:chOff x="3451097" y="3971988"/>
            <a:chExt cx="6217285" cy="850265"/>
          </a:xfrm>
        </p:grpSpPr>
        <p:sp>
          <p:nvSpPr>
            <p:cNvPr id="13" name="object 13"/>
            <p:cNvSpPr/>
            <p:nvPr/>
          </p:nvSpPr>
          <p:spPr>
            <a:xfrm>
              <a:off x="3451097" y="4611497"/>
              <a:ext cx="1325245" cy="210185"/>
            </a:xfrm>
            <a:custGeom>
              <a:avLst/>
              <a:gdLst/>
              <a:ahLst/>
              <a:cxnLst/>
              <a:rect l="l" t="t" r="r" b="b"/>
              <a:pathLst>
                <a:path w="1325245" h="210185">
                  <a:moveTo>
                    <a:pt x="1238077" y="28297"/>
                  </a:moveTo>
                  <a:lnTo>
                    <a:pt x="0" y="181863"/>
                  </a:lnTo>
                  <a:lnTo>
                    <a:pt x="3428" y="210184"/>
                  </a:lnTo>
                  <a:lnTo>
                    <a:pt x="1241591" y="56623"/>
                  </a:lnTo>
                  <a:lnTo>
                    <a:pt x="1238077" y="28297"/>
                  </a:lnTo>
                  <a:close/>
                </a:path>
                <a:path w="1325245" h="210185">
                  <a:moveTo>
                    <a:pt x="1309456" y="26542"/>
                  </a:moveTo>
                  <a:lnTo>
                    <a:pt x="1252219" y="26542"/>
                  </a:lnTo>
                  <a:lnTo>
                    <a:pt x="1255776" y="54863"/>
                  </a:lnTo>
                  <a:lnTo>
                    <a:pt x="1241591" y="56623"/>
                  </a:lnTo>
                  <a:lnTo>
                    <a:pt x="1245107" y="84962"/>
                  </a:lnTo>
                  <a:lnTo>
                    <a:pt x="1324864" y="32003"/>
                  </a:lnTo>
                  <a:lnTo>
                    <a:pt x="1309456" y="26542"/>
                  </a:lnTo>
                  <a:close/>
                </a:path>
                <a:path w="1325245" h="210185">
                  <a:moveTo>
                    <a:pt x="1252219" y="26542"/>
                  </a:moveTo>
                  <a:lnTo>
                    <a:pt x="1238077" y="28297"/>
                  </a:lnTo>
                  <a:lnTo>
                    <a:pt x="1241591" y="56623"/>
                  </a:lnTo>
                  <a:lnTo>
                    <a:pt x="1255776" y="54863"/>
                  </a:lnTo>
                  <a:lnTo>
                    <a:pt x="1252219" y="26542"/>
                  </a:lnTo>
                  <a:close/>
                </a:path>
                <a:path w="1325245" h="210185">
                  <a:moveTo>
                    <a:pt x="1234566" y="0"/>
                  </a:moveTo>
                  <a:lnTo>
                    <a:pt x="1238077" y="28297"/>
                  </a:lnTo>
                  <a:lnTo>
                    <a:pt x="1252219" y="26542"/>
                  </a:lnTo>
                  <a:lnTo>
                    <a:pt x="1309456" y="26542"/>
                  </a:lnTo>
                  <a:lnTo>
                    <a:pt x="123456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310626" y="3976751"/>
              <a:ext cx="1352550" cy="647700"/>
            </a:xfrm>
            <a:custGeom>
              <a:avLst/>
              <a:gdLst/>
              <a:ahLst/>
              <a:cxnLst/>
              <a:rect l="l" t="t" r="r" b="b"/>
              <a:pathLst>
                <a:path w="1352550" h="647700">
                  <a:moveTo>
                    <a:pt x="0" y="647700"/>
                  </a:moveTo>
                  <a:lnTo>
                    <a:pt x="1352550" y="647700"/>
                  </a:lnTo>
                  <a:lnTo>
                    <a:pt x="1352550" y="0"/>
                  </a:lnTo>
                  <a:lnTo>
                    <a:pt x="0" y="0"/>
                  </a:lnTo>
                  <a:lnTo>
                    <a:pt x="0" y="64770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395334" y="4014152"/>
            <a:ext cx="1089025" cy="57150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</a:pPr>
            <a:r>
              <a:rPr sz="1200" dirty="0">
                <a:latin typeface="Arial"/>
                <a:cs typeface="Arial"/>
              </a:rPr>
              <a:t>Adjust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Shelf </a:t>
            </a:r>
            <a:r>
              <a:rPr sz="1200" dirty="0">
                <a:latin typeface="Arial"/>
                <a:cs typeface="Arial"/>
              </a:rPr>
              <a:t>placement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left </a:t>
            </a:r>
            <a:r>
              <a:rPr sz="1200" dirty="0">
                <a:latin typeface="Arial"/>
                <a:cs typeface="Arial"/>
              </a:rPr>
              <a:t>and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right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310626" y="4710176"/>
            <a:ext cx="1352550" cy="647700"/>
          </a:xfrm>
          <a:custGeom>
            <a:avLst/>
            <a:gdLst/>
            <a:ahLst/>
            <a:cxnLst/>
            <a:rect l="l" t="t" r="r" b="b"/>
            <a:pathLst>
              <a:path w="1352550" h="647700">
                <a:moveTo>
                  <a:pt x="0" y="647700"/>
                </a:moveTo>
                <a:lnTo>
                  <a:pt x="1352550" y="647700"/>
                </a:lnTo>
                <a:lnTo>
                  <a:pt x="1352550" y="0"/>
                </a:lnTo>
                <a:lnTo>
                  <a:pt x="0" y="0"/>
                </a:lnTo>
                <a:lnTo>
                  <a:pt x="0" y="64770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395334" y="4747577"/>
            <a:ext cx="1089025" cy="57150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</a:pPr>
            <a:r>
              <a:rPr sz="1200" dirty="0">
                <a:latin typeface="Arial"/>
                <a:cs typeface="Arial"/>
              </a:rPr>
              <a:t>Adjust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Shelf </a:t>
            </a:r>
            <a:r>
              <a:rPr sz="1200" dirty="0">
                <a:latin typeface="Arial"/>
                <a:cs typeface="Arial"/>
              </a:rPr>
              <a:t>placement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up </a:t>
            </a:r>
            <a:r>
              <a:rPr sz="1200" dirty="0">
                <a:latin typeface="Arial"/>
                <a:cs typeface="Arial"/>
              </a:rPr>
              <a:t>and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down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453249" y="3671823"/>
            <a:ext cx="992505" cy="1299845"/>
          </a:xfrm>
          <a:custGeom>
            <a:avLst/>
            <a:gdLst/>
            <a:ahLst/>
            <a:cxnLst/>
            <a:rect l="l" t="t" r="r" b="b"/>
            <a:pathLst>
              <a:path w="992504" h="1299845">
                <a:moveTo>
                  <a:pt x="875665" y="520700"/>
                </a:moveTo>
                <a:lnTo>
                  <a:pt x="118008" y="34353"/>
                </a:lnTo>
                <a:lnTo>
                  <a:pt x="122948" y="26670"/>
                </a:lnTo>
                <a:lnTo>
                  <a:pt x="133477" y="10287"/>
                </a:lnTo>
                <a:lnTo>
                  <a:pt x="38100" y="0"/>
                </a:lnTo>
                <a:lnTo>
                  <a:pt x="87122" y="82423"/>
                </a:lnTo>
                <a:lnTo>
                  <a:pt x="102565" y="58394"/>
                </a:lnTo>
                <a:lnTo>
                  <a:pt x="860171" y="544703"/>
                </a:lnTo>
                <a:lnTo>
                  <a:pt x="875665" y="520700"/>
                </a:lnTo>
                <a:close/>
              </a:path>
              <a:path w="992504" h="1299845">
                <a:moveTo>
                  <a:pt x="991997" y="1280033"/>
                </a:moveTo>
                <a:lnTo>
                  <a:pt x="69659" y="318757"/>
                </a:lnTo>
                <a:lnTo>
                  <a:pt x="80352" y="308483"/>
                </a:lnTo>
                <a:lnTo>
                  <a:pt x="90297" y="298958"/>
                </a:lnTo>
                <a:lnTo>
                  <a:pt x="0" y="266700"/>
                </a:lnTo>
                <a:lnTo>
                  <a:pt x="28448" y="358267"/>
                </a:lnTo>
                <a:lnTo>
                  <a:pt x="49098" y="338455"/>
                </a:lnTo>
                <a:lnTo>
                  <a:pt x="971296" y="1299845"/>
                </a:lnTo>
                <a:lnTo>
                  <a:pt x="991997" y="128003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100326" y="3329051"/>
            <a:ext cx="1343025" cy="82867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88265" marR="217804" algn="just">
              <a:lnSpc>
                <a:spcPts val="1430"/>
              </a:lnSpc>
              <a:spcBef>
                <a:spcPts val="400"/>
              </a:spcBef>
            </a:pPr>
            <a:r>
              <a:rPr sz="1200" dirty="0">
                <a:latin typeface="Arial"/>
                <a:cs typeface="Arial"/>
              </a:rPr>
              <a:t>Use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up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 </a:t>
            </a:r>
            <a:r>
              <a:rPr sz="1200" dirty="0">
                <a:latin typeface="Arial"/>
                <a:cs typeface="Arial"/>
              </a:rPr>
              <a:t>down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arrows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to </a:t>
            </a:r>
            <a:r>
              <a:rPr sz="1200" dirty="0">
                <a:latin typeface="Arial"/>
                <a:cs typeface="Arial"/>
              </a:rPr>
              <a:t>adjust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shelf </a:t>
            </a:r>
            <a:r>
              <a:rPr sz="1200" dirty="0">
                <a:latin typeface="Arial"/>
                <a:cs typeface="Arial"/>
              </a:rPr>
              <a:t>slope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(tilt)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449828" y="3562603"/>
            <a:ext cx="3958590" cy="873125"/>
          </a:xfrm>
          <a:custGeom>
            <a:avLst/>
            <a:gdLst/>
            <a:ahLst/>
            <a:cxnLst/>
            <a:rect l="l" t="t" r="r" b="b"/>
            <a:pathLst>
              <a:path w="3958590" h="873125">
                <a:moveTo>
                  <a:pt x="3871805" y="844895"/>
                </a:moveTo>
                <a:lnTo>
                  <a:pt x="3865879" y="872871"/>
                </a:lnTo>
                <a:lnTo>
                  <a:pt x="3958590" y="848614"/>
                </a:lnTo>
                <a:lnTo>
                  <a:pt x="3957633" y="847852"/>
                </a:lnTo>
                <a:lnTo>
                  <a:pt x="3885819" y="847852"/>
                </a:lnTo>
                <a:lnTo>
                  <a:pt x="3871805" y="844895"/>
                </a:lnTo>
                <a:close/>
              </a:path>
              <a:path w="3958590" h="873125">
                <a:moveTo>
                  <a:pt x="3877745" y="816849"/>
                </a:moveTo>
                <a:lnTo>
                  <a:pt x="3871805" y="844895"/>
                </a:lnTo>
                <a:lnTo>
                  <a:pt x="3885819" y="847852"/>
                </a:lnTo>
                <a:lnTo>
                  <a:pt x="3891661" y="819785"/>
                </a:lnTo>
                <a:lnTo>
                  <a:pt x="3877745" y="816849"/>
                </a:lnTo>
                <a:close/>
              </a:path>
              <a:path w="3958590" h="873125">
                <a:moveTo>
                  <a:pt x="3883660" y="788924"/>
                </a:moveTo>
                <a:lnTo>
                  <a:pt x="3877745" y="816849"/>
                </a:lnTo>
                <a:lnTo>
                  <a:pt x="3891661" y="819785"/>
                </a:lnTo>
                <a:lnTo>
                  <a:pt x="3885819" y="847852"/>
                </a:lnTo>
                <a:lnTo>
                  <a:pt x="3957633" y="847852"/>
                </a:lnTo>
                <a:lnTo>
                  <a:pt x="3883660" y="788924"/>
                </a:lnTo>
                <a:close/>
              </a:path>
              <a:path w="3958590" h="873125">
                <a:moveTo>
                  <a:pt x="5969" y="0"/>
                </a:moveTo>
                <a:lnTo>
                  <a:pt x="0" y="28067"/>
                </a:lnTo>
                <a:lnTo>
                  <a:pt x="3871805" y="844895"/>
                </a:lnTo>
                <a:lnTo>
                  <a:pt x="3877745" y="816849"/>
                </a:lnTo>
                <a:lnTo>
                  <a:pt x="596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99744" y="5707379"/>
            <a:ext cx="818134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1800" spc="-90" dirty="0">
                <a:latin typeface="Arial"/>
                <a:cs typeface="Arial"/>
              </a:rPr>
              <a:t>To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duplicate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shelf,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click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shelf,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press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Ctrl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+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your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keyboard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57262" y="5991605"/>
            <a:ext cx="9789160" cy="769620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70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1800" spc="-40" dirty="0">
                <a:latin typeface="Arial"/>
                <a:cs typeface="Arial"/>
              </a:rPr>
              <a:t>You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will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need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adjust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70" dirty="0">
                <a:latin typeface="Arial"/>
                <a:cs typeface="Arial"/>
              </a:rPr>
              <a:t>Y-</a:t>
            </a:r>
            <a:r>
              <a:rPr sz="1800" dirty="0">
                <a:latin typeface="Arial"/>
                <a:cs typeface="Arial"/>
              </a:rPr>
              <a:t>Axis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duplicated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shelf</a:t>
            </a: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1800" spc="-40" dirty="0">
                <a:latin typeface="Arial"/>
                <a:cs typeface="Arial"/>
              </a:rPr>
              <a:t>You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can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also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do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this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when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there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 product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shelf,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will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duplicate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product(s) as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well.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19100" y="1190625"/>
            <a:ext cx="3076575" cy="523875"/>
          </a:xfrm>
          <a:prstGeom prst="rect">
            <a:avLst/>
          </a:prstGeom>
          <a:solidFill>
            <a:srgbClr val="4FC3F7"/>
          </a:solidFill>
        </p:spPr>
        <p:txBody>
          <a:bodyPr vert="horz" wrap="square" lIns="0" tIns="78740" rIns="0" bIns="0" rtlCol="0">
            <a:spAutoFit/>
          </a:bodyPr>
          <a:lstStyle/>
          <a:p>
            <a:pPr marL="5715" algn="ctr">
              <a:lnSpc>
                <a:spcPts val="1435"/>
              </a:lnSpc>
              <a:spcBef>
                <a:spcPts val="620"/>
              </a:spcBef>
            </a:pP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2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12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also</a:t>
            </a:r>
            <a:r>
              <a:rPr sz="12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gizmos</a:t>
            </a:r>
            <a:r>
              <a:rPr sz="12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adjust</a:t>
            </a:r>
            <a:r>
              <a:rPr sz="1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2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endParaRPr sz="1200">
              <a:latin typeface="Arial"/>
              <a:cs typeface="Arial"/>
            </a:endParaRPr>
          </a:p>
          <a:p>
            <a:pPr marL="1270" algn="ctr">
              <a:lnSpc>
                <a:spcPts val="1435"/>
              </a:lnSpc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axis</a:t>
            </a:r>
            <a:r>
              <a:rPr sz="12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Arial"/>
                <a:cs typeface="Arial"/>
              </a:rPr>
              <a:t>shelf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19100" y="1181163"/>
            <a:ext cx="3086100" cy="1800225"/>
            <a:chOff x="419100" y="1181163"/>
            <a:chExt cx="3086100" cy="1800225"/>
          </a:xfrm>
        </p:grpSpPr>
        <p:sp>
          <p:nvSpPr>
            <p:cNvPr id="25" name="object 25"/>
            <p:cNvSpPr/>
            <p:nvPr/>
          </p:nvSpPr>
          <p:spPr>
            <a:xfrm>
              <a:off x="433387" y="1195450"/>
              <a:ext cx="3057525" cy="1771650"/>
            </a:xfrm>
            <a:custGeom>
              <a:avLst/>
              <a:gdLst/>
              <a:ahLst/>
              <a:cxnLst/>
              <a:rect l="l" t="t" r="r" b="b"/>
              <a:pathLst>
                <a:path w="3057525" h="1771650">
                  <a:moveTo>
                    <a:pt x="0" y="1771650"/>
                  </a:moveTo>
                  <a:lnTo>
                    <a:pt x="3057525" y="1771650"/>
                  </a:lnTo>
                  <a:lnTo>
                    <a:pt x="3057525" y="0"/>
                  </a:lnTo>
                  <a:lnTo>
                    <a:pt x="0" y="0"/>
                  </a:lnTo>
                  <a:lnTo>
                    <a:pt x="0" y="1771650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1383" y="1714499"/>
              <a:ext cx="3015716" cy="12324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POG</a:t>
            </a:r>
            <a:r>
              <a:rPr sz="3200" spc="-20" dirty="0"/>
              <a:t> </a:t>
            </a:r>
            <a:r>
              <a:rPr sz="3200" dirty="0"/>
              <a:t>Builder</a:t>
            </a:r>
            <a:r>
              <a:rPr sz="3200" spc="-35" dirty="0"/>
              <a:t> </a:t>
            </a:r>
            <a:r>
              <a:rPr sz="3200" dirty="0"/>
              <a:t>|</a:t>
            </a:r>
            <a:r>
              <a:rPr sz="3200" spc="20" dirty="0"/>
              <a:t> </a:t>
            </a:r>
            <a:r>
              <a:rPr sz="3200" dirty="0"/>
              <a:t>Editing</a:t>
            </a:r>
            <a:r>
              <a:rPr sz="3200" spc="-80" dirty="0"/>
              <a:t> </a:t>
            </a:r>
            <a:r>
              <a:rPr sz="3200" dirty="0"/>
              <a:t>Multiple</a:t>
            </a:r>
            <a:r>
              <a:rPr sz="3200" spc="-50" dirty="0"/>
              <a:t> </a:t>
            </a:r>
            <a:r>
              <a:rPr sz="3200" dirty="0"/>
              <a:t>Shelves</a:t>
            </a:r>
            <a:r>
              <a:rPr sz="3200" spc="20" dirty="0"/>
              <a:t> </a:t>
            </a:r>
            <a:r>
              <a:rPr sz="3200" dirty="0"/>
              <a:t>at </a:t>
            </a:r>
            <a:r>
              <a:rPr sz="3200" spc="-20" dirty="0"/>
              <a:t>Once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458787" y="1425477"/>
            <a:ext cx="11499850" cy="130302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434"/>
              </a:spcBef>
              <a:buClr>
                <a:srgbClr val="4FC3F7"/>
              </a:buClr>
              <a:buChar char="•"/>
              <a:tabLst>
                <a:tab pos="354965" algn="l"/>
              </a:tabLst>
            </a:pPr>
            <a:r>
              <a:rPr sz="2000" spc="-65" dirty="0">
                <a:latin typeface="Arial"/>
                <a:cs typeface="Arial"/>
              </a:rPr>
              <a:t>To</a:t>
            </a:r>
            <a:r>
              <a:rPr sz="2000" spc="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select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multiple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shelves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one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time,</a:t>
            </a:r>
            <a:endParaRPr sz="2000">
              <a:latin typeface="Arial"/>
              <a:cs typeface="Arial"/>
            </a:endParaRPr>
          </a:p>
          <a:p>
            <a:pPr marL="904240" lvl="1" indent="-342900">
              <a:lnSpc>
                <a:spcPct val="100000"/>
              </a:lnSpc>
              <a:spcBef>
                <a:spcPts val="280"/>
              </a:spcBef>
              <a:buClr>
                <a:srgbClr val="4FC3F7"/>
              </a:buClr>
              <a:buChar char="•"/>
              <a:tabLst>
                <a:tab pos="904240" algn="l"/>
              </a:tabLst>
            </a:pPr>
            <a:r>
              <a:rPr sz="1800" dirty="0">
                <a:latin typeface="Arial"/>
                <a:cs typeface="Arial"/>
              </a:rPr>
              <a:t>Click on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shelf</a:t>
            </a:r>
            <a:endParaRPr sz="1800">
              <a:latin typeface="Arial"/>
              <a:cs typeface="Arial"/>
            </a:endParaRPr>
          </a:p>
          <a:p>
            <a:pPr marL="904240" lvl="1" indent="-342900">
              <a:lnSpc>
                <a:spcPct val="100000"/>
              </a:lnSpc>
              <a:spcBef>
                <a:spcPts val="315"/>
              </a:spcBef>
              <a:buClr>
                <a:srgbClr val="4FC3F7"/>
              </a:buClr>
              <a:buChar char="•"/>
              <a:tabLst>
                <a:tab pos="904240" algn="l"/>
              </a:tabLst>
            </a:pPr>
            <a:r>
              <a:rPr sz="1800" dirty="0">
                <a:latin typeface="Arial"/>
                <a:cs typeface="Arial"/>
              </a:rPr>
              <a:t>Hold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Shift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key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your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keyboard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select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another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shelf(s)</a:t>
            </a:r>
            <a:endParaRPr sz="1800">
              <a:latin typeface="Arial"/>
              <a:cs typeface="Arial"/>
            </a:endParaRPr>
          </a:p>
          <a:p>
            <a:pPr marL="904240" lvl="1" indent="-342900">
              <a:lnSpc>
                <a:spcPct val="100000"/>
              </a:lnSpc>
              <a:spcBef>
                <a:spcPts val="245"/>
              </a:spcBef>
              <a:buClr>
                <a:srgbClr val="4FC3F7"/>
              </a:buClr>
              <a:buChar char="•"/>
              <a:tabLst>
                <a:tab pos="904240" algn="l"/>
              </a:tabLst>
            </a:pPr>
            <a:r>
              <a:rPr sz="1800" spc="-40" dirty="0">
                <a:latin typeface="Arial"/>
                <a:cs typeface="Arial"/>
              </a:rPr>
              <a:t>You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will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also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list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shelves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selected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under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properties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panel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&gt;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Selected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Objects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right.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2971800"/>
            <a:ext cx="10515600" cy="356235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38</a:t>
            </a:fld>
            <a:endParaRPr spc="-25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POG</a:t>
            </a:r>
            <a:r>
              <a:rPr sz="3200" spc="-35" dirty="0"/>
              <a:t> </a:t>
            </a:r>
            <a:r>
              <a:rPr sz="3200" dirty="0"/>
              <a:t>Builder</a:t>
            </a:r>
            <a:r>
              <a:rPr sz="3200" spc="-40" dirty="0"/>
              <a:t> </a:t>
            </a:r>
            <a:r>
              <a:rPr sz="3200" dirty="0"/>
              <a:t>|</a:t>
            </a:r>
            <a:r>
              <a:rPr sz="3200" spc="5" dirty="0"/>
              <a:t> </a:t>
            </a:r>
            <a:r>
              <a:rPr sz="3200" dirty="0"/>
              <a:t>Merge</a:t>
            </a:r>
            <a:r>
              <a:rPr sz="3200" spc="10" dirty="0"/>
              <a:t> </a:t>
            </a:r>
            <a:r>
              <a:rPr sz="3200" spc="-10" dirty="0"/>
              <a:t>Shelves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468312" y="1264870"/>
            <a:ext cx="10647045" cy="1413510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50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2000" spc="-100" dirty="0">
                <a:latin typeface="Arial"/>
                <a:cs typeface="Arial"/>
              </a:rPr>
              <a:t>To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merge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shelves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together,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hold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down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shift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key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your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keyboard.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Then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click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shelf.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ts val="2290"/>
              </a:lnSpc>
              <a:spcBef>
                <a:spcPts val="755"/>
              </a:spcBef>
              <a:buClr>
                <a:srgbClr val="4FC3F7"/>
              </a:buClr>
              <a:buChar char="•"/>
              <a:tabLst>
                <a:tab pos="355600" algn="l"/>
                <a:tab pos="6145530" algn="l"/>
              </a:tabLst>
            </a:pPr>
            <a:r>
              <a:rPr sz="2000" dirty="0">
                <a:latin typeface="Arial"/>
                <a:cs typeface="Arial"/>
              </a:rPr>
              <a:t>Hold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down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shift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key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click on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another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shelf.</a:t>
            </a:r>
            <a:r>
              <a:rPr sz="2000" dirty="0">
                <a:latin typeface="Arial"/>
                <a:cs typeface="Arial"/>
              </a:rPr>
              <a:t>	The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ends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shelves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will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both</a:t>
            </a:r>
            <a:r>
              <a:rPr sz="2000" spc="2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be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ts val="2290"/>
              </a:lnSpc>
              <a:tabLst>
                <a:tab pos="1727200" algn="l"/>
              </a:tabLst>
            </a:pPr>
            <a:r>
              <a:rPr sz="2000" spc="-10" dirty="0">
                <a:latin typeface="Arial"/>
                <a:cs typeface="Arial"/>
              </a:rPr>
              <a:t>highlighted</a:t>
            </a:r>
            <a:r>
              <a:rPr sz="2000" dirty="0">
                <a:latin typeface="Arial"/>
                <a:cs typeface="Arial"/>
              </a:rPr>
              <a:t>	in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green.</a:t>
            </a:r>
            <a:endParaRPr sz="2000">
              <a:latin typeface="Arial"/>
              <a:cs typeface="Arial"/>
            </a:endParaRPr>
          </a:p>
          <a:p>
            <a:pPr marL="904875" lvl="1" indent="-342900">
              <a:lnSpc>
                <a:spcPct val="100000"/>
              </a:lnSpc>
              <a:spcBef>
                <a:spcPts val="280"/>
              </a:spcBef>
              <a:buClr>
                <a:srgbClr val="4FC3F7"/>
              </a:buClr>
              <a:buChar char="•"/>
              <a:tabLst>
                <a:tab pos="904875" algn="l"/>
              </a:tabLst>
            </a:pPr>
            <a:r>
              <a:rPr sz="1800" dirty="0">
                <a:latin typeface="Arial"/>
                <a:cs typeface="Arial"/>
              </a:rPr>
              <a:t>Then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select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Merge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Shelves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button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found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under 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properties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panel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right.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581150" y="2800350"/>
            <a:ext cx="9058910" cy="3981450"/>
            <a:chOff x="1581150" y="2800350"/>
            <a:chExt cx="9058910" cy="398145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1150" y="2800350"/>
              <a:ext cx="8915400" cy="389572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86750" y="2800350"/>
              <a:ext cx="2219325" cy="389572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282051" y="6329362"/>
              <a:ext cx="2343150" cy="438150"/>
            </a:xfrm>
            <a:custGeom>
              <a:avLst/>
              <a:gdLst/>
              <a:ahLst/>
              <a:cxnLst/>
              <a:rect l="l" t="t" r="r" b="b"/>
              <a:pathLst>
                <a:path w="2343150" h="438150">
                  <a:moveTo>
                    <a:pt x="0" y="438150"/>
                  </a:moveTo>
                  <a:lnTo>
                    <a:pt x="2343150" y="438150"/>
                  </a:lnTo>
                  <a:lnTo>
                    <a:pt x="2343150" y="0"/>
                  </a:lnTo>
                  <a:lnTo>
                    <a:pt x="0" y="0"/>
                  </a:lnTo>
                  <a:lnTo>
                    <a:pt x="0" y="43815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39</a:t>
            </a:fld>
            <a:endParaRPr spc="-2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73" y="63"/>
            <a:ext cx="12192635" cy="1304925"/>
            <a:chOff x="4473" y="63"/>
            <a:chExt cx="12192635" cy="1304925"/>
          </a:xfrm>
        </p:grpSpPr>
        <p:sp>
          <p:nvSpPr>
            <p:cNvPr id="3" name="object 3"/>
            <p:cNvSpPr/>
            <p:nvPr/>
          </p:nvSpPr>
          <p:spPr>
            <a:xfrm>
              <a:off x="4473" y="9727"/>
              <a:ext cx="67945" cy="1285875"/>
            </a:xfrm>
            <a:custGeom>
              <a:avLst/>
              <a:gdLst/>
              <a:ahLst/>
              <a:cxnLst/>
              <a:rect l="l" t="t" r="r" b="b"/>
              <a:pathLst>
                <a:path w="67945" h="1285875">
                  <a:moveTo>
                    <a:pt x="67652" y="0"/>
                  </a:moveTo>
                  <a:lnTo>
                    <a:pt x="0" y="0"/>
                  </a:lnTo>
                  <a:lnTo>
                    <a:pt x="0" y="1285746"/>
                  </a:lnTo>
                  <a:lnTo>
                    <a:pt x="67652" y="1285747"/>
                  </a:lnTo>
                  <a:lnTo>
                    <a:pt x="67652" y="0"/>
                  </a:lnTo>
                  <a:close/>
                </a:path>
              </a:pathLst>
            </a:custGeom>
            <a:solidFill>
              <a:srgbClr val="004F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0962" y="4825"/>
              <a:ext cx="12111355" cy="1295400"/>
            </a:xfrm>
            <a:custGeom>
              <a:avLst/>
              <a:gdLst/>
              <a:ahLst/>
              <a:cxnLst/>
              <a:rect l="l" t="t" r="r" b="b"/>
              <a:pathLst>
                <a:path w="12111355" h="1295400">
                  <a:moveTo>
                    <a:pt x="12111037" y="0"/>
                  </a:moveTo>
                  <a:lnTo>
                    <a:pt x="0" y="0"/>
                  </a:lnTo>
                  <a:lnTo>
                    <a:pt x="0" y="1295400"/>
                  </a:lnTo>
                  <a:lnTo>
                    <a:pt x="12111037" y="1295400"/>
                  </a:lnTo>
                  <a:lnTo>
                    <a:pt x="12111037" y="0"/>
                  </a:lnTo>
                  <a:close/>
                </a:path>
              </a:pathLst>
            </a:custGeom>
            <a:solidFill>
              <a:srgbClr val="25B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962" y="4825"/>
              <a:ext cx="12111355" cy="1295400"/>
            </a:xfrm>
            <a:custGeom>
              <a:avLst/>
              <a:gdLst/>
              <a:ahLst/>
              <a:cxnLst/>
              <a:rect l="l" t="t" r="r" b="b"/>
              <a:pathLst>
                <a:path w="12111355" h="1295400">
                  <a:moveTo>
                    <a:pt x="12111037" y="0"/>
                  </a:moveTo>
                  <a:lnTo>
                    <a:pt x="0" y="0"/>
                  </a:lnTo>
                  <a:lnTo>
                    <a:pt x="0" y="1295400"/>
                  </a:lnTo>
                  <a:lnTo>
                    <a:pt x="12111037" y="1295400"/>
                  </a:lnTo>
                </a:path>
              </a:pathLst>
            </a:custGeom>
            <a:ln w="9525">
              <a:solidFill>
                <a:srgbClr val="25B5F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042153" y="29298"/>
            <a:ext cx="2097405" cy="985519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04775">
              <a:lnSpc>
                <a:spcPct val="100000"/>
              </a:lnSpc>
              <a:spcBef>
                <a:spcPts val="525"/>
              </a:spcBef>
            </a:pPr>
            <a:r>
              <a:rPr sz="3600" spc="-10" dirty="0">
                <a:solidFill>
                  <a:srgbClr val="FFFFFF"/>
                </a:solidFill>
              </a:rPr>
              <a:t>Contents</a:t>
            </a:r>
            <a:endParaRPr sz="3600"/>
          </a:p>
          <a:p>
            <a:pPr marL="12700" marR="5080" indent="67310">
              <a:lnSpc>
                <a:spcPts val="1430"/>
              </a:lnSpc>
              <a:spcBef>
                <a:spcPts val="30"/>
              </a:spcBef>
            </a:pPr>
            <a:r>
              <a:rPr sz="1050" spc="30" dirty="0">
                <a:solidFill>
                  <a:srgbClr val="FFFFFF"/>
                </a:solidFill>
              </a:rPr>
              <a:t>Pleas</a:t>
            </a:r>
            <a:r>
              <a:rPr sz="1050" spc="-160" dirty="0">
                <a:solidFill>
                  <a:srgbClr val="FFFFFF"/>
                </a:solidFill>
              </a:rPr>
              <a:t> </a:t>
            </a:r>
            <a:r>
              <a:rPr sz="1050" spc="30" dirty="0">
                <a:solidFill>
                  <a:srgbClr val="FFFFFF"/>
                </a:solidFill>
              </a:rPr>
              <a:t>e</a:t>
            </a:r>
            <a:r>
              <a:rPr sz="1050" spc="114" dirty="0">
                <a:solidFill>
                  <a:srgbClr val="FFFFFF"/>
                </a:solidFill>
              </a:rPr>
              <a:t> </a:t>
            </a:r>
            <a:r>
              <a:rPr sz="1050" spc="20" dirty="0">
                <a:solidFill>
                  <a:srgbClr val="FFFFFF"/>
                </a:solidFill>
              </a:rPr>
              <a:t>cli</a:t>
            </a:r>
            <a:r>
              <a:rPr sz="1050" spc="-125" dirty="0">
                <a:solidFill>
                  <a:srgbClr val="FFFFFF"/>
                </a:solidFill>
              </a:rPr>
              <a:t> </a:t>
            </a:r>
            <a:r>
              <a:rPr sz="1050" spc="30" dirty="0">
                <a:solidFill>
                  <a:srgbClr val="FFFFFF"/>
                </a:solidFill>
              </a:rPr>
              <a:t>ck</a:t>
            </a:r>
            <a:r>
              <a:rPr sz="1050" spc="150" dirty="0">
                <a:solidFill>
                  <a:srgbClr val="FFFFFF"/>
                </a:solidFill>
              </a:rPr>
              <a:t> </a:t>
            </a:r>
            <a:r>
              <a:rPr sz="1050" spc="30" dirty="0">
                <a:solidFill>
                  <a:srgbClr val="FFFFFF"/>
                </a:solidFill>
              </a:rPr>
              <a:t>on</a:t>
            </a:r>
            <a:r>
              <a:rPr sz="1050" spc="130" dirty="0">
                <a:solidFill>
                  <a:srgbClr val="FFFFFF"/>
                </a:solidFill>
              </a:rPr>
              <a:t> </a:t>
            </a:r>
            <a:r>
              <a:rPr sz="1050" spc="20" dirty="0">
                <a:solidFill>
                  <a:srgbClr val="FFFFFF"/>
                </a:solidFill>
              </a:rPr>
              <a:t>th</a:t>
            </a:r>
            <a:r>
              <a:rPr sz="1050" spc="-135" dirty="0">
                <a:solidFill>
                  <a:srgbClr val="FFFFFF"/>
                </a:solidFill>
              </a:rPr>
              <a:t> </a:t>
            </a:r>
            <a:r>
              <a:rPr sz="1050" spc="30" dirty="0">
                <a:solidFill>
                  <a:srgbClr val="FFFFFF"/>
                </a:solidFill>
              </a:rPr>
              <a:t>e</a:t>
            </a:r>
            <a:r>
              <a:rPr sz="1050" spc="145" dirty="0">
                <a:solidFill>
                  <a:srgbClr val="FFFFFF"/>
                </a:solidFill>
              </a:rPr>
              <a:t> </a:t>
            </a:r>
            <a:r>
              <a:rPr sz="1050" spc="35" dirty="0">
                <a:solidFill>
                  <a:srgbClr val="FFFFFF"/>
                </a:solidFill>
              </a:rPr>
              <a:t>section </a:t>
            </a:r>
            <a:r>
              <a:rPr sz="1050" spc="-35" dirty="0">
                <a:solidFill>
                  <a:srgbClr val="FFFFFF"/>
                </a:solidFill>
              </a:rPr>
              <a:t>yo</a:t>
            </a:r>
            <a:r>
              <a:rPr sz="1050" spc="-125" dirty="0">
                <a:solidFill>
                  <a:srgbClr val="FFFFFF"/>
                </a:solidFill>
              </a:rPr>
              <a:t> </a:t>
            </a:r>
            <a:r>
              <a:rPr sz="1050" dirty="0">
                <a:solidFill>
                  <a:srgbClr val="FFFFFF"/>
                </a:solidFill>
              </a:rPr>
              <a:t>u</a:t>
            </a:r>
            <a:r>
              <a:rPr sz="1050" spc="215" dirty="0">
                <a:solidFill>
                  <a:srgbClr val="FFFFFF"/>
                </a:solidFill>
              </a:rPr>
              <a:t> </a:t>
            </a:r>
            <a:r>
              <a:rPr sz="1050" dirty="0">
                <a:solidFill>
                  <a:srgbClr val="FFFFFF"/>
                </a:solidFill>
              </a:rPr>
              <a:t>would</a:t>
            </a:r>
            <a:r>
              <a:rPr sz="1050" spc="204" dirty="0">
                <a:solidFill>
                  <a:srgbClr val="FFFFFF"/>
                </a:solidFill>
              </a:rPr>
              <a:t> </a:t>
            </a:r>
            <a:r>
              <a:rPr sz="1050" spc="-20" dirty="0">
                <a:solidFill>
                  <a:srgbClr val="FFFFFF"/>
                </a:solidFill>
              </a:rPr>
              <a:t>l</a:t>
            </a:r>
            <a:r>
              <a:rPr sz="1050" spc="-190" dirty="0">
                <a:solidFill>
                  <a:srgbClr val="FFFFFF"/>
                </a:solidFill>
              </a:rPr>
              <a:t> </a:t>
            </a:r>
            <a:r>
              <a:rPr sz="1050" dirty="0">
                <a:solidFill>
                  <a:srgbClr val="FFFFFF"/>
                </a:solidFill>
              </a:rPr>
              <a:t>ike</a:t>
            </a:r>
            <a:r>
              <a:rPr sz="1050" spc="235" dirty="0">
                <a:solidFill>
                  <a:srgbClr val="FFFFFF"/>
                </a:solidFill>
              </a:rPr>
              <a:t> </a:t>
            </a:r>
            <a:r>
              <a:rPr sz="1050" dirty="0">
                <a:solidFill>
                  <a:srgbClr val="FFFFFF"/>
                </a:solidFill>
              </a:rPr>
              <a:t>to</a:t>
            </a:r>
            <a:r>
              <a:rPr sz="1050" spc="204" dirty="0">
                <a:solidFill>
                  <a:srgbClr val="FFFFFF"/>
                </a:solidFill>
              </a:rPr>
              <a:t> </a:t>
            </a:r>
            <a:r>
              <a:rPr sz="1050" dirty="0">
                <a:solidFill>
                  <a:srgbClr val="FFFFFF"/>
                </a:solidFill>
              </a:rPr>
              <a:t>be</a:t>
            </a:r>
            <a:r>
              <a:rPr sz="1050" spc="235" dirty="0">
                <a:solidFill>
                  <a:srgbClr val="FFFFFF"/>
                </a:solidFill>
              </a:rPr>
              <a:t> </a:t>
            </a:r>
            <a:r>
              <a:rPr sz="1050" spc="55" dirty="0">
                <a:solidFill>
                  <a:srgbClr val="FFFFFF"/>
                </a:solidFill>
              </a:rPr>
              <a:t>taken</a:t>
            </a:r>
            <a:r>
              <a:rPr sz="1050" spc="215" dirty="0">
                <a:solidFill>
                  <a:srgbClr val="FFFFFF"/>
                </a:solidFill>
              </a:rPr>
              <a:t> </a:t>
            </a:r>
            <a:r>
              <a:rPr sz="1050" spc="-25" dirty="0">
                <a:solidFill>
                  <a:srgbClr val="FFFFFF"/>
                </a:solidFill>
              </a:rPr>
              <a:t>to</a:t>
            </a:r>
            <a:endParaRPr sz="1050"/>
          </a:p>
        </p:txBody>
      </p:sp>
      <p:grpSp>
        <p:nvGrpSpPr>
          <p:cNvPr id="7" name="object 7"/>
          <p:cNvGrpSpPr/>
          <p:nvPr/>
        </p:nvGrpSpPr>
        <p:grpSpPr>
          <a:xfrm>
            <a:off x="190500" y="142875"/>
            <a:ext cx="4592955" cy="1095375"/>
            <a:chOff x="190500" y="142875"/>
            <a:chExt cx="4592955" cy="1095375"/>
          </a:xfrm>
        </p:grpSpPr>
        <p:sp>
          <p:nvSpPr>
            <p:cNvPr id="8" name="object 8"/>
            <p:cNvSpPr/>
            <p:nvPr/>
          </p:nvSpPr>
          <p:spPr>
            <a:xfrm>
              <a:off x="4085664" y="194013"/>
              <a:ext cx="697865" cy="909319"/>
            </a:xfrm>
            <a:custGeom>
              <a:avLst/>
              <a:gdLst/>
              <a:ahLst/>
              <a:cxnLst/>
              <a:rect l="l" t="t" r="r" b="b"/>
              <a:pathLst>
                <a:path w="697864" h="909319">
                  <a:moveTo>
                    <a:pt x="630570" y="0"/>
                  </a:moveTo>
                  <a:lnTo>
                    <a:pt x="66811" y="0"/>
                  </a:lnTo>
                  <a:lnTo>
                    <a:pt x="19570" y="19671"/>
                  </a:lnTo>
                  <a:lnTo>
                    <a:pt x="0" y="67173"/>
                  </a:lnTo>
                  <a:lnTo>
                    <a:pt x="0" y="841680"/>
                  </a:lnTo>
                  <a:lnTo>
                    <a:pt x="19570" y="889179"/>
                  </a:lnTo>
                  <a:lnTo>
                    <a:pt x="66812" y="908853"/>
                  </a:lnTo>
                  <a:lnTo>
                    <a:pt x="630570" y="908853"/>
                  </a:lnTo>
                  <a:lnTo>
                    <a:pt x="656580" y="903574"/>
                  </a:lnTo>
                  <a:lnTo>
                    <a:pt x="677816" y="889179"/>
                  </a:lnTo>
                  <a:lnTo>
                    <a:pt x="692133" y="867828"/>
                  </a:lnTo>
                  <a:lnTo>
                    <a:pt x="693783" y="859605"/>
                  </a:lnTo>
                  <a:lnTo>
                    <a:pt x="56968" y="859605"/>
                  </a:lnTo>
                  <a:lnTo>
                    <a:pt x="48987" y="851584"/>
                  </a:lnTo>
                  <a:lnTo>
                    <a:pt x="48980" y="57282"/>
                  </a:lnTo>
                  <a:lnTo>
                    <a:pt x="56967" y="49258"/>
                  </a:lnTo>
                  <a:lnTo>
                    <a:pt x="693785" y="49258"/>
                  </a:lnTo>
                  <a:lnTo>
                    <a:pt x="692132" y="41022"/>
                  </a:lnTo>
                  <a:lnTo>
                    <a:pt x="677816" y="19671"/>
                  </a:lnTo>
                  <a:lnTo>
                    <a:pt x="656580" y="5277"/>
                  </a:lnTo>
                  <a:lnTo>
                    <a:pt x="630570" y="0"/>
                  </a:lnTo>
                  <a:close/>
                </a:path>
                <a:path w="697864" h="909319">
                  <a:moveTo>
                    <a:pt x="693785" y="49258"/>
                  </a:moveTo>
                  <a:lnTo>
                    <a:pt x="640408" y="49258"/>
                  </a:lnTo>
                  <a:lnTo>
                    <a:pt x="648388" y="57282"/>
                  </a:lnTo>
                  <a:lnTo>
                    <a:pt x="648389" y="851584"/>
                  </a:lnTo>
                  <a:lnTo>
                    <a:pt x="640408" y="859605"/>
                  </a:lnTo>
                  <a:lnTo>
                    <a:pt x="693783" y="859605"/>
                  </a:lnTo>
                  <a:lnTo>
                    <a:pt x="697382" y="841680"/>
                  </a:lnTo>
                  <a:lnTo>
                    <a:pt x="697381" y="67173"/>
                  </a:lnTo>
                  <a:lnTo>
                    <a:pt x="693785" y="49258"/>
                  </a:lnTo>
                  <a:close/>
                </a:path>
                <a:path w="697864" h="909319">
                  <a:moveTo>
                    <a:pt x="526069" y="733041"/>
                  </a:moveTo>
                  <a:lnTo>
                    <a:pt x="477109" y="733041"/>
                  </a:lnTo>
                  <a:lnTo>
                    <a:pt x="477109" y="775709"/>
                  </a:lnTo>
                  <a:lnTo>
                    <a:pt x="479030" y="785293"/>
                  </a:lnTo>
                  <a:lnTo>
                    <a:pt x="484271" y="793120"/>
                  </a:lnTo>
                  <a:lnTo>
                    <a:pt x="492047" y="798396"/>
                  </a:lnTo>
                  <a:lnTo>
                    <a:pt x="501573" y="800331"/>
                  </a:lnTo>
                  <a:lnTo>
                    <a:pt x="511117" y="798397"/>
                  </a:lnTo>
                  <a:lnTo>
                    <a:pt x="518903" y="793120"/>
                  </a:lnTo>
                  <a:lnTo>
                    <a:pt x="524147" y="785293"/>
                  </a:lnTo>
                  <a:lnTo>
                    <a:pt x="526069" y="775709"/>
                  </a:lnTo>
                  <a:lnTo>
                    <a:pt x="526069" y="733041"/>
                  </a:lnTo>
                  <a:close/>
                </a:path>
                <a:path w="697864" h="909319">
                  <a:moveTo>
                    <a:pt x="567114" y="683792"/>
                  </a:moveTo>
                  <a:lnTo>
                    <a:pt x="433262" y="683792"/>
                  </a:lnTo>
                  <a:lnTo>
                    <a:pt x="408766" y="708415"/>
                  </a:lnTo>
                  <a:lnTo>
                    <a:pt x="410692" y="718001"/>
                  </a:lnTo>
                  <a:lnTo>
                    <a:pt x="415945" y="725828"/>
                  </a:lnTo>
                  <a:lnTo>
                    <a:pt x="423732" y="731105"/>
                  </a:lnTo>
                  <a:lnTo>
                    <a:pt x="433262" y="733041"/>
                  </a:lnTo>
                  <a:lnTo>
                    <a:pt x="567114" y="733041"/>
                  </a:lnTo>
                  <a:lnTo>
                    <a:pt x="576644" y="731106"/>
                  </a:lnTo>
                  <a:lnTo>
                    <a:pt x="584431" y="725828"/>
                  </a:lnTo>
                  <a:lnTo>
                    <a:pt x="589684" y="718001"/>
                  </a:lnTo>
                  <a:lnTo>
                    <a:pt x="591610" y="708415"/>
                  </a:lnTo>
                  <a:lnTo>
                    <a:pt x="589684" y="698831"/>
                  </a:lnTo>
                  <a:lnTo>
                    <a:pt x="584431" y="691004"/>
                  </a:lnTo>
                  <a:lnTo>
                    <a:pt x="576644" y="685727"/>
                  </a:lnTo>
                  <a:lnTo>
                    <a:pt x="567114" y="683792"/>
                  </a:lnTo>
                  <a:close/>
                </a:path>
                <a:path w="697864" h="909319">
                  <a:moveTo>
                    <a:pt x="501572" y="616508"/>
                  </a:moveTo>
                  <a:lnTo>
                    <a:pt x="492047" y="618443"/>
                  </a:lnTo>
                  <a:lnTo>
                    <a:pt x="484271" y="623720"/>
                  </a:lnTo>
                  <a:lnTo>
                    <a:pt x="479030" y="631546"/>
                  </a:lnTo>
                  <a:lnTo>
                    <a:pt x="477109" y="641130"/>
                  </a:lnTo>
                  <a:lnTo>
                    <a:pt x="477109" y="683792"/>
                  </a:lnTo>
                  <a:lnTo>
                    <a:pt x="526069" y="683792"/>
                  </a:lnTo>
                  <a:lnTo>
                    <a:pt x="526069" y="641130"/>
                  </a:lnTo>
                  <a:lnTo>
                    <a:pt x="524220" y="631911"/>
                  </a:lnTo>
                  <a:lnTo>
                    <a:pt x="524147" y="631546"/>
                  </a:lnTo>
                  <a:lnTo>
                    <a:pt x="518902" y="623720"/>
                  </a:lnTo>
                  <a:lnTo>
                    <a:pt x="511117" y="618443"/>
                  </a:lnTo>
                  <a:lnTo>
                    <a:pt x="501572" y="616508"/>
                  </a:lnTo>
                  <a:close/>
                </a:path>
                <a:path w="697864" h="909319">
                  <a:moveTo>
                    <a:pt x="365571" y="582679"/>
                  </a:moveTo>
                  <a:lnTo>
                    <a:pt x="151751" y="582679"/>
                  </a:lnTo>
                  <a:lnTo>
                    <a:pt x="127258" y="607288"/>
                  </a:lnTo>
                  <a:lnTo>
                    <a:pt x="129109" y="616508"/>
                  </a:lnTo>
                  <a:lnTo>
                    <a:pt x="129183" y="616872"/>
                  </a:lnTo>
                  <a:lnTo>
                    <a:pt x="134432" y="624699"/>
                  </a:lnTo>
                  <a:lnTo>
                    <a:pt x="142217" y="629976"/>
                  </a:lnTo>
                  <a:lnTo>
                    <a:pt x="151751" y="631911"/>
                  </a:lnTo>
                  <a:lnTo>
                    <a:pt x="365571" y="631911"/>
                  </a:lnTo>
                  <a:lnTo>
                    <a:pt x="375102" y="629976"/>
                  </a:lnTo>
                  <a:lnTo>
                    <a:pt x="382889" y="624699"/>
                  </a:lnTo>
                  <a:lnTo>
                    <a:pt x="388141" y="616872"/>
                  </a:lnTo>
                  <a:lnTo>
                    <a:pt x="390068" y="607288"/>
                  </a:lnTo>
                  <a:lnTo>
                    <a:pt x="388141" y="597706"/>
                  </a:lnTo>
                  <a:lnTo>
                    <a:pt x="382889" y="589884"/>
                  </a:lnTo>
                  <a:lnTo>
                    <a:pt x="375102" y="584612"/>
                  </a:lnTo>
                  <a:lnTo>
                    <a:pt x="365571" y="582679"/>
                  </a:lnTo>
                  <a:close/>
                </a:path>
                <a:path w="697864" h="909319">
                  <a:moveTo>
                    <a:pt x="545647" y="390887"/>
                  </a:moveTo>
                  <a:lnTo>
                    <a:pt x="151751" y="390887"/>
                  </a:lnTo>
                  <a:lnTo>
                    <a:pt x="127258" y="415516"/>
                  </a:lnTo>
                  <a:lnTo>
                    <a:pt x="129183" y="425098"/>
                  </a:lnTo>
                  <a:lnTo>
                    <a:pt x="134431" y="432927"/>
                  </a:lnTo>
                  <a:lnTo>
                    <a:pt x="142217" y="438208"/>
                  </a:lnTo>
                  <a:lnTo>
                    <a:pt x="151751" y="440145"/>
                  </a:lnTo>
                  <a:lnTo>
                    <a:pt x="545647" y="440145"/>
                  </a:lnTo>
                  <a:lnTo>
                    <a:pt x="555177" y="438208"/>
                  </a:lnTo>
                  <a:lnTo>
                    <a:pt x="562964" y="432928"/>
                  </a:lnTo>
                  <a:lnTo>
                    <a:pt x="568217" y="425099"/>
                  </a:lnTo>
                  <a:lnTo>
                    <a:pt x="570143" y="415516"/>
                  </a:lnTo>
                  <a:lnTo>
                    <a:pt x="568217" y="405934"/>
                  </a:lnTo>
                  <a:lnTo>
                    <a:pt x="562964" y="398105"/>
                  </a:lnTo>
                  <a:lnTo>
                    <a:pt x="555177" y="392824"/>
                  </a:lnTo>
                  <a:lnTo>
                    <a:pt x="545647" y="390887"/>
                  </a:lnTo>
                  <a:close/>
                </a:path>
                <a:path w="697864" h="909319">
                  <a:moveTo>
                    <a:pt x="545646" y="199095"/>
                  </a:moveTo>
                  <a:lnTo>
                    <a:pt x="151751" y="199095"/>
                  </a:lnTo>
                  <a:lnTo>
                    <a:pt x="127258" y="223724"/>
                  </a:lnTo>
                  <a:lnTo>
                    <a:pt x="129183" y="233306"/>
                  </a:lnTo>
                  <a:lnTo>
                    <a:pt x="134431" y="241135"/>
                  </a:lnTo>
                  <a:lnTo>
                    <a:pt x="142217" y="246416"/>
                  </a:lnTo>
                  <a:lnTo>
                    <a:pt x="151751" y="248353"/>
                  </a:lnTo>
                  <a:lnTo>
                    <a:pt x="545647" y="248353"/>
                  </a:lnTo>
                  <a:lnTo>
                    <a:pt x="555177" y="246416"/>
                  </a:lnTo>
                  <a:lnTo>
                    <a:pt x="562964" y="241136"/>
                  </a:lnTo>
                  <a:lnTo>
                    <a:pt x="568216" y="233307"/>
                  </a:lnTo>
                  <a:lnTo>
                    <a:pt x="570143" y="223724"/>
                  </a:lnTo>
                  <a:lnTo>
                    <a:pt x="568216" y="214142"/>
                  </a:lnTo>
                  <a:lnTo>
                    <a:pt x="562964" y="206313"/>
                  </a:lnTo>
                  <a:lnTo>
                    <a:pt x="555177" y="201032"/>
                  </a:lnTo>
                  <a:lnTo>
                    <a:pt x="545646" y="199095"/>
                  </a:lnTo>
                  <a:close/>
                </a:path>
              </a:pathLst>
            </a:custGeom>
            <a:solidFill>
              <a:srgbClr val="004F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90500" y="142875"/>
              <a:ext cx="2676525" cy="1095375"/>
            </a:xfrm>
            <a:custGeom>
              <a:avLst/>
              <a:gdLst/>
              <a:ahLst/>
              <a:cxnLst/>
              <a:rect l="l" t="t" r="r" b="b"/>
              <a:pathLst>
                <a:path w="2676525" h="1095375">
                  <a:moveTo>
                    <a:pt x="2493899" y="0"/>
                  </a:moveTo>
                  <a:lnTo>
                    <a:pt x="182562" y="0"/>
                  </a:lnTo>
                  <a:lnTo>
                    <a:pt x="134030" y="6525"/>
                  </a:lnTo>
                  <a:lnTo>
                    <a:pt x="90420" y="24939"/>
                  </a:lnTo>
                  <a:lnTo>
                    <a:pt x="53471" y="53498"/>
                  </a:lnTo>
                  <a:lnTo>
                    <a:pt x="24925" y="90461"/>
                  </a:lnTo>
                  <a:lnTo>
                    <a:pt x="6521" y="134084"/>
                  </a:lnTo>
                  <a:lnTo>
                    <a:pt x="0" y="182625"/>
                  </a:lnTo>
                  <a:lnTo>
                    <a:pt x="0" y="912749"/>
                  </a:lnTo>
                  <a:lnTo>
                    <a:pt x="6521" y="961290"/>
                  </a:lnTo>
                  <a:lnTo>
                    <a:pt x="24925" y="1004913"/>
                  </a:lnTo>
                  <a:lnTo>
                    <a:pt x="53471" y="1041876"/>
                  </a:lnTo>
                  <a:lnTo>
                    <a:pt x="90420" y="1070435"/>
                  </a:lnTo>
                  <a:lnTo>
                    <a:pt x="134030" y="1088849"/>
                  </a:lnTo>
                  <a:lnTo>
                    <a:pt x="182562" y="1095375"/>
                  </a:lnTo>
                  <a:lnTo>
                    <a:pt x="2493899" y="1095375"/>
                  </a:lnTo>
                  <a:lnTo>
                    <a:pt x="2542440" y="1088849"/>
                  </a:lnTo>
                  <a:lnTo>
                    <a:pt x="2586063" y="1070435"/>
                  </a:lnTo>
                  <a:lnTo>
                    <a:pt x="2623026" y="1041876"/>
                  </a:lnTo>
                  <a:lnTo>
                    <a:pt x="2651585" y="1004913"/>
                  </a:lnTo>
                  <a:lnTo>
                    <a:pt x="2669999" y="961290"/>
                  </a:lnTo>
                  <a:lnTo>
                    <a:pt x="2676525" y="912749"/>
                  </a:lnTo>
                  <a:lnTo>
                    <a:pt x="2676525" y="182625"/>
                  </a:lnTo>
                  <a:lnTo>
                    <a:pt x="2669999" y="134084"/>
                  </a:lnTo>
                  <a:lnTo>
                    <a:pt x="2651585" y="90461"/>
                  </a:lnTo>
                  <a:lnTo>
                    <a:pt x="2623026" y="53498"/>
                  </a:lnTo>
                  <a:lnTo>
                    <a:pt x="2586063" y="24939"/>
                  </a:lnTo>
                  <a:lnTo>
                    <a:pt x="2542440" y="6525"/>
                  </a:lnTo>
                  <a:lnTo>
                    <a:pt x="2493899" y="0"/>
                  </a:lnTo>
                  <a:close/>
                </a:path>
              </a:pathLst>
            </a:custGeom>
            <a:solidFill>
              <a:srgbClr val="4FC3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80975" y="2447925"/>
            <a:ext cx="2695575" cy="952500"/>
            <a:chOff x="180975" y="2447925"/>
            <a:chExt cx="2695575" cy="952500"/>
          </a:xfrm>
        </p:grpSpPr>
        <p:sp>
          <p:nvSpPr>
            <p:cNvPr id="11" name="object 11"/>
            <p:cNvSpPr/>
            <p:nvPr/>
          </p:nvSpPr>
          <p:spPr>
            <a:xfrm>
              <a:off x="180975" y="2447925"/>
              <a:ext cx="2695575" cy="952500"/>
            </a:xfrm>
            <a:custGeom>
              <a:avLst/>
              <a:gdLst/>
              <a:ahLst/>
              <a:cxnLst/>
              <a:rect l="l" t="t" r="r" b="b"/>
              <a:pathLst>
                <a:path w="2695575" h="952500">
                  <a:moveTo>
                    <a:pt x="2695575" y="0"/>
                  </a:moveTo>
                  <a:lnTo>
                    <a:pt x="0" y="0"/>
                  </a:lnTo>
                  <a:lnTo>
                    <a:pt x="0" y="952500"/>
                  </a:lnTo>
                  <a:lnTo>
                    <a:pt x="2695575" y="952500"/>
                  </a:lnTo>
                  <a:lnTo>
                    <a:pt x="2695575" y="0"/>
                  </a:lnTo>
                  <a:close/>
                </a:path>
              </a:pathLst>
            </a:custGeom>
            <a:solidFill>
              <a:srgbClr val="E4EC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7207" y="2762122"/>
              <a:ext cx="1730260" cy="13220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0788" y="2943098"/>
              <a:ext cx="1719694" cy="132206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192735" y="3627628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5">
                <a:moveTo>
                  <a:pt x="28536" y="0"/>
                </a:moveTo>
                <a:lnTo>
                  <a:pt x="16230" y="0"/>
                </a:lnTo>
                <a:lnTo>
                  <a:pt x="10972" y="2286"/>
                </a:lnTo>
                <a:lnTo>
                  <a:pt x="2184" y="10922"/>
                </a:lnTo>
                <a:lnTo>
                  <a:pt x="0" y="16256"/>
                </a:lnTo>
                <a:lnTo>
                  <a:pt x="0" y="22352"/>
                </a:lnTo>
                <a:lnTo>
                  <a:pt x="0" y="28575"/>
                </a:lnTo>
                <a:lnTo>
                  <a:pt x="2184" y="33909"/>
                </a:lnTo>
                <a:lnTo>
                  <a:pt x="6578" y="38227"/>
                </a:lnTo>
                <a:lnTo>
                  <a:pt x="10972" y="42672"/>
                </a:lnTo>
                <a:lnTo>
                  <a:pt x="16230" y="44831"/>
                </a:lnTo>
                <a:lnTo>
                  <a:pt x="28536" y="44831"/>
                </a:lnTo>
                <a:lnTo>
                  <a:pt x="33820" y="42672"/>
                </a:lnTo>
                <a:lnTo>
                  <a:pt x="38214" y="38227"/>
                </a:lnTo>
                <a:lnTo>
                  <a:pt x="42608" y="33909"/>
                </a:lnTo>
                <a:lnTo>
                  <a:pt x="44792" y="28575"/>
                </a:lnTo>
                <a:lnTo>
                  <a:pt x="44792" y="16256"/>
                </a:lnTo>
                <a:lnTo>
                  <a:pt x="42608" y="10922"/>
                </a:lnTo>
                <a:lnTo>
                  <a:pt x="33820" y="2286"/>
                </a:lnTo>
                <a:lnTo>
                  <a:pt x="28536" y="0"/>
                </a:lnTo>
                <a:close/>
              </a:path>
            </a:pathLst>
          </a:custGeom>
          <a:solidFill>
            <a:srgbClr val="17171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56565" y="3484689"/>
            <a:ext cx="2050414" cy="1046480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40"/>
              </a:spcBef>
            </a:pP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4" action="ppaction://hlinksldjump"/>
              </a:rPr>
              <a:t>Logging</a:t>
            </a:r>
            <a:r>
              <a:rPr sz="1400" u="sng" spc="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4" action="ppaction://hlinksldjump"/>
              </a:rPr>
              <a:t> </a:t>
            </a:r>
            <a:r>
              <a:rPr sz="1400" u="sng" spc="-3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4" action="ppaction://hlinksldjump"/>
              </a:rPr>
              <a:t>in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18500"/>
              </a:lnSpc>
              <a:spcBef>
                <a:spcPts val="35"/>
              </a:spcBef>
            </a:pP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5" action="ppaction://hlinksldjump"/>
              </a:rPr>
              <a:t>Project</a:t>
            </a:r>
            <a:r>
              <a:rPr sz="1400" u="sng" spc="-1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5" action="ppaction://hlinksldjump"/>
              </a:rPr>
              <a:t> </a:t>
            </a: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5" action="ppaction://hlinksldjump"/>
              </a:rPr>
              <a:t>Home </a:t>
            </a:r>
            <a:r>
              <a:rPr sz="1400" u="sng" spc="-2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5" action="ppaction://hlinksldjump"/>
              </a:rPr>
              <a:t>Page</a:t>
            </a:r>
            <a:r>
              <a:rPr sz="1400" spc="-20" dirty="0">
                <a:solidFill>
                  <a:srgbClr val="009CE2"/>
                </a:solid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6" action="ppaction://hlinksldjump"/>
              </a:rPr>
              <a:t>Creating</a:t>
            </a:r>
            <a:r>
              <a:rPr sz="1400" u="sng" spc="-8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6" action="ppaction://hlinksldjump"/>
              </a:rPr>
              <a:t> </a:t>
            </a: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6" action="ppaction://hlinksldjump"/>
              </a:rPr>
              <a:t>a</a:t>
            </a:r>
            <a:r>
              <a:rPr sz="1400" u="sng" spc="-5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6" action="ppaction://hlinksldjump"/>
              </a:rPr>
              <a:t> </a:t>
            </a:r>
            <a:r>
              <a:rPr sz="1400" u="sng" spc="-1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6" action="ppaction://hlinksldjump"/>
              </a:rPr>
              <a:t>New</a:t>
            </a:r>
            <a:r>
              <a:rPr sz="1400" u="sng" spc="-114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6" action="ppaction://hlinksldjump"/>
              </a:rPr>
              <a:t> </a:t>
            </a:r>
            <a:r>
              <a:rPr sz="1400" u="sng" spc="-1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6" action="ppaction://hlinksldjump"/>
              </a:rPr>
              <a:t>Project</a:t>
            </a:r>
            <a:r>
              <a:rPr sz="1400" spc="-10" dirty="0">
                <a:solidFill>
                  <a:srgbClr val="009CE2"/>
                </a:solid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7" action="ppaction://hlinksldjump"/>
              </a:rPr>
              <a:t>Managing</a:t>
            </a:r>
            <a:r>
              <a:rPr sz="1400" u="sng" spc="5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7" action="ppaction://hlinksldjump"/>
              </a:rPr>
              <a:t> </a:t>
            </a: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7" action="ppaction://hlinksldjump"/>
              </a:rPr>
              <a:t>Project</a:t>
            </a:r>
            <a:r>
              <a:rPr sz="1400" u="sng" spc="-7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7" action="ppaction://hlinksldjump"/>
              </a:rPr>
              <a:t> </a:t>
            </a:r>
            <a:r>
              <a:rPr sz="1400" u="sng" spc="-1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7" action="ppaction://hlinksldjump"/>
              </a:rPr>
              <a:t>Access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92735" y="3884803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5">
                <a:moveTo>
                  <a:pt x="28536" y="0"/>
                </a:moveTo>
                <a:lnTo>
                  <a:pt x="16230" y="0"/>
                </a:lnTo>
                <a:lnTo>
                  <a:pt x="10972" y="2286"/>
                </a:lnTo>
                <a:lnTo>
                  <a:pt x="2184" y="10922"/>
                </a:lnTo>
                <a:lnTo>
                  <a:pt x="0" y="16256"/>
                </a:lnTo>
                <a:lnTo>
                  <a:pt x="0" y="22352"/>
                </a:lnTo>
                <a:lnTo>
                  <a:pt x="0" y="28575"/>
                </a:lnTo>
                <a:lnTo>
                  <a:pt x="2184" y="33909"/>
                </a:lnTo>
                <a:lnTo>
                  <a:pt x="6578" y="38227"/>
                </a:lnTo>
                <a:lnTo>
                  <a:pt x="10972" y="42672"/>
                </a:lnTo>
                <a:lnTo>
                  <a:pt x="16230" y="44831"/>
                </a:lnTo>
                <a:lnTo>
                  <a:pt x="28536" y="44831"/>
                </a:lnTo>
                <a:lnTo>
                  <a:pt x="33820" y="42672"/>
                </a:lnTo>
                <a:lnTo>
                  <a:pt x="38214" y="38227"/>
                </a:lnTo>
                <a:lnTo>
                  <a:pt x="42608" y="33909"/>
                </a:lnTo>
                <a:lnTo>
                  <a:pt x="44792" y="28575"/>
                </a:lnTo>
                <a:lnTo>
                  <a:pt x="44792" y="16256"/>
                </a:lnTo>
                <a:lnTo>
                  <a:pt x="42608" y="10922"/>
                </a:lnTo>
                <a:lnTo>
                  <a:pt x="33820" y="2286"/>
                </a:lnTo>
                <a:lnTo>
                  <a:pt x="28536" y="0"/>
                </a:lnTo>
                <a:close/>
              </a:path>
            </a:pathLst>
          </a:custGeom>
          <a:solidFill>
            <a:srgbClr val="17171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2735" y="4132453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5">
                <a:moveTo>
                  <a:pt x="28536" y="0"/>
                </a:moveTo>
                <a:lnTo>
                  <a:pt x="16230" y="0"/>
                </a:lnTo>
                <a:lnTo>
                  <a:pt x="10972" y="2286"/>
                </a:lnTo>
                <a:lnTo>
                  <a:pt x="2184" y="10922"/>
                </a:lnTo>
                <a:lnTo>
                  <a:pt x="0" y="16256"/>
                </a:lnTo>
                <a:lnTo>
                  <a:pt x="0" y="22352"/>
                </a:lnTo>
                <a:lnTo>
                  <a:pt x="0" y="28575"/>
                </a:lnTo>
                <a:lnTo>
                  <a:pt x="2184" y="33909"/>
                </a:lnTo>
                <a:lnTo>
                  <a:pt x="6578" y="38227"/>
                </a:lnTo>
                <a:lnTo>
                  <a:pt x="10972" y="42672"/>
                </a:lnTo>
                <a:lnTo>
                  <a:pt x="16230" y="44831"/>
                </a:lnTo>
                <a:lnTo>
                  <a:pt x="28536" y="44831"/>
                </a:lnTo>
                <a:lnTo>
                  <a:pt x="33820" y="42672"/>
                </a:lnTo>
                <a:lnTo>
                  <a:pt x="38214" y="38227"/>
                </a:lnTo>
                <a:lnTo>
                  <a:pt x="42608" y="33909"/>
                </a:lnTo>
                <a:lnTo>
                  <a:pt x="44792" y="28575"/>
                </a:lnTo>
                <a:lnTo>
                  <a:pt x="44792" y="16256"/>
                </a:lnTo>
                <a:lnTo>
                  <a:pt x="42608" y="10922"/>
                </a:lnTo>
                <a:lnTo>
                  <a:pt x="33820" y="2286"/>
                </a:lnTo>
                <a:lnTo>
                  <a:pt x="28536" y="0"/>
                </a:lnTo>
                <a:close/>
              </a:path>
            </a:pathLst>
          </a:custGeom>
          <a:solidFill>
            <a:srgbClr val="17171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2735" y="4389628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5">
                <a:moveTo>
                  <a:pt x="28536" y="0"/>
                </a:moveTo>
                <a:lnTo>
                  <a:pt x="16230" y="0"/>
                </a:lnTo>
                <a:lnTo>
                  <a:pt x="10972" y="2286"/>
                </a:lnTo>
                <a:lnTo>
                  <a:pt x="2184" y="10922"/>
                </a:lnTo>
                <a:lnTo>
                  <a:pt x="0" y="16256"/>
                </a:lnTo>
                <a:lnTo>
                  <a:pt x="0" y="22352"/>
                </a:lnTo>
                <a:lnTo>
                  <a:pt x="0" y="28575"/>
                </a:lnTo>
                <a:lnTo>
                  <a:pt x="2184" y="33909"/>
                </a:lnTo>
                <a:lnTo>
                  <a:pt x="6578" y="38227"/>
                </a:lnTo>
                <a:lnTo>
                  <a:pt x="10972" y="42672"/>
                </a:lnTo>
                <a:lnTo>
                  <a:pt x="16230" y="44831"/>
                </a:lnTo>
                <a:lnTo>
                  <a:pt x="28536" y="44831"/>
                </a:lnTo>
                <a:lnTo>
                  <a:pt x="33820" y="42672"/>
                </a:lnTo>
                <a:lnTo>
                  <a:pt x="38214" y="38227"/>
                </a:lnTo>
                <a:lnTo>
                  <a:pt x="42608" y="33909"/>
                </a:lnTo>
                <a:lnTo>
                  <a:pt x="44792" y="28575"/>
                </a:lnTo>
                <a:lnTo>
                  <a:pt x="44792" y="16256"/>
                </a:lnTo>
                <a:lnTo>
                  <a:pt x="42608" y="10922"/>
                </a:lnTo>
                <a:lnTo>
                  <a:pt x="33820" y="2286"/>
                </a:lnTo>
                <a:lnTo>
                  <a:pt x="28536" y="0"/>
                </a:lnTo>
                <a:close/>
              </a:path>
            </a:pathLst>
          </a:custGeom>
          <a:solidFill>
            <a:srgbClr val="17171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3181350" y="2438400"/>
            <a:ext cx="2705100" cy="952500"/>
            <a:chOff x="3181350" y="2438400"/>
            <a:chExt cx="2705100" cy="952500"/>
          </a:xfrm>
        </p:grpSpPr>
        <p:sp>
          <p:nvSpPr>
            <p:cNvPr id="20" name="object 20"/>
            <p:cNvSpPr/>
            <p:nvPr/>
          </p:nvSpPr>
          <p:spPr>
            <a:xfrm>
              <a:off x="3181350" y="2438400"/>
              <a:ext cx="2705100" cy="952500"/>
            </a:xfrm>
            <a:custGeom>
              <a:avLst/>
              <a:gdLst/>
              <a:ahLst/>
              <a:cxnLst/>
              <a:rect l="l" t="t" r="r" b="b"/>
              <a:pathLst>
                <a:path w="2705100" h="952500">
                  <a:moveTo>
                    <a:pt x="2705100" y="0"/>
                  </a:moveTo>
                  <a:lnTo>
                    <a:pt x="0" y="0"/>
                  </a:lnTo>
                  <a:lnTo>
                    <a:pt x="0" y="952500"/>
                  </a:lnTo>
                  <a:lnTo>
                    <a:pt x="2705100" y="952500"/>
                  </a:lnTo>
                  <a:lnTo>
                    <a:pt x="2705100" y="0"/>
                  </a:lnTo>
                  <a:close/>
                </a:path>
              </a:pathLst>
            </a:custGeom>
            <a:solidFill>
              <a:srgbClr val="D5E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868927" y="2733547"/>
              <a:ext cx="1388110" cy="132715"/>
            </a:xfrm>
            <a:custGeom>
              <a:avLst/>
              <a:gdLst/>
              <a:ahLst/>
              <a:cxnLst/>
              <a:rect l="l" t="t" r="r" b="b"/>
              <a:pathLst>
                <a:path w="1388110" h="132714">
                  <a:moveTo>
                    <a:pt x="53212" y="0"/>
                  </a:moveTo>
                  <a:lnTo>
                    <a:pt x="45212" y="0"/>
                  </a:lnTo>
                  <a:lnTo>
                    <a:pt x="37846" y="1524"/>
                  </a:lnTo>
                  <a:lnTo>
                    <a:pt x="31369" y="4444"/>
                  </a:lnTo>
                  <a:lnTo>
                    <a:pt x="24764" y="7238"/>
                  </a:lnTo>
                  <a:lnTo>
                    <a:pt x="2089" y="42096"/>
                  </a:lnTo>
                  <a:lnTo>
                    <a:pt x="0" y="61849"/>
                  </a:lnTo>
                  <a:lnTo>
                    <a:pt x="0" y="70738"/>
                  </a:lnTo>
                  <a:lnTo>
                    <a:pt x="207" y="77342"/>
                  </a:lnTo>
                  <a:lnTo>
                    <a:pt x="216" y="77620"/>
                  </a:lnTo>
                  <a:lnTo>
                    <a:pt x="14097" y="115697"/>
                  </a:lnTo>
                  <a:lnTo>
                    <a:pt x="30861" y="128015"/>
                  </a:lnTo>
                  <a:lnTo>
                    <a:pt x="37464" y="130937"/>
                  </a:lnTo>
                  <a:lnTo>
                    <a:pt x="44831" y="132334"/>
                  </a:lnTo>
                  <a:lnTo>
                    <a:pt x="53086" y="132334"/>
                  </a:lnTo>
                  <a:lnTo>
                    <a:pt x="93472" y="117728"/>
                  </a:lnTo>
                  <a:lnTo>
                    <a:pt x="97545" y="111378"/>
                  </a:lnTo>
                  <a:lnTo>
                    <a:pt x="48387" y="111378"/>
                  </a:lnTo>
                  <a:lnTo>
                    <a:pt x="44323" y="110489"/>
                  </a:lnTo>
                  <a:lnTo>
                    <a:pt x="41021" y="108838"/>
                  </a:lnTo>
                  <a:lnTo>
                    <a:pt x="37719" y="107061"/>
                  </a:lnTo>
                  <a:lnTo>
                    <a:pt x="34925" y="104521"/>
                  </a:lnTo>
                  <a:lnTo>
                    <a:pt x="32893" y="100964"/>
                  </a:lnTo>
                  <a:lnTo>
                    <a:pt x="30734" y="97536"/>
                  </a:lnTo>
                  <a:lnTo>
                    <a:pt x="29210" y="93344"/>
                  </a:lnTo>
                  <a:lnTo>
                    <a:pt x="27177" y="83312"/>
                  </a:lnTo>
                  <a:lnTo>
                    <a:pt x="26814" y="77620"/>
                  </a:lnTo>
                  <a:lnTo>
                    <a:pt x="26797" y="54947"/>
                  </a:lnTo>
                  <a:lnTo>
                    <a:pt x="27305" y="48894"/>
                  </a:lnTo>
                  <a:lnTo>
                    <a:pt x="28321" y="43687"/>
                  </a:lnTo>
                  <a:lnTo>
                    <a:pt x="29463" y="38607"/>
                  </a:lnTo>
                  <a:lnTo>
                    <a:pt x="31114" y="34416"/>
                  </a:lnTo>
                  <a:lnTo>
                    <a:pt x="33400" y="31114"/>
                  </a:lnTo>
                  <a:lnTo>
                    <a:pt x="35560" y="27686"/>
                  </a:lnTo>
                  <a:lnTo>
                    <a:pt x="38354" y="25146"/>
                  </a:lnTo>
                  <a:lnTo>
                    <a:pt x="41656" y="23622"/>
                  </a:lnTo>
                  <a:lnTo>
                    <a:pt x="44704" y="22098"/>
                  </a:lnTo>
                  <a:lnTo>
                    <a:pt x="44413" y="22098"/>
                  </a:lnTo>
                  <a:lnTo>
                    <a:pt x="48768" y="21081"/>
                  </a:lnTo>
                  <a:lnTo>
                    <a:pt x="97136" y="21081"/>
                  </a:lnTo>
                  <a:lnTo>
                    <a:pt x="93599" y="15112"/>
                  </a:lnTo>
                  <a:lnTo>
                    <a:pt x="60977" y="377"/>
                  </a:lnTo>
                  <a:lnTo>
                    <a:pt x="53212" y="0"/>
                  </a:lnTo>
                  <a:close/>
                </a:path>
                <a:path w="1388110" h="132714">
                  <a:moveTo>
                    <a:pt x="104901" y="87884"/>
                  </a:moveTo>
                  <a:lnTo>
                    <a:pt x="78486" y="87884"/>
                  </a:lnTo>
                  <a:lnTo>
                    <a:pt x="78105" y="93090"/>
                  </a:lnTo>
                  <a:lnTo>
                    <a:pt x="77264" y="96265"/>
                  </a:lnTo>
                  <a:lnTo>
                    <a:pt x="76891" y="97536"/>
                  </a:lnTo>
                  <a:lnTo>
                    <a:pt x="74988" y="100964"/>
                  </a:lnTo>
                  <a:lnTo>
                    <a:pt x="73151" y="104393"/>
                  </a:lnTo>
                  <a:lnTo>
                    <a:pt x="70104" y="107061"/>
                  </a:lnTo>
                  <a:lnTo>
                    <a:pt x="66538" y="108838"/>
                  </a:lnTo>
                  <a:lnTo>
                    <a:pt x="63119" y="110489"/>
                  </a:lnTo>
                  <a:lnTo>
                    <a:pt x="58547" y="111378"/>
                  </a:lnTo>
                  <a:lnTo>
                    <a:pt x="97545" y="111378"/>
                  </a:lnTo>
                  <a:lnTo>
                    <a:pt x="101822" y="104521"/>
                  </a:lnTo>
                  <a:lnTo>
                    <a:pt x="101901" y="104393"/>
                  </a:lnTo>
                  <a:lnTo>
                    <a:pt x="102093" y="103886"/>
                  </a:lnTo>
                  <a:lnTo>
                    <a:pt x="104267" y="96519"/>
                  </a:lnTo>
                  <a:lnTo>
                    <a:pt x="104901" y="87884"/>
                  </a:lnTo>
                  <a:close/>
                </a:path>
                <a:path w="1388110" h="132714">
                  <a:moveTo>
                    <a:pt x="97136" y="21081"/>
                  </a:moveTo>
                  <a:lnTo>
                    <a:pt x="59182" y="21081"/>
                  </a:lnTo>
                  <a:lnTo>
                    <a:pt x="64552" y="22098"/>
                  </a:lnTo>
                  <a:lnTo>
                    <a:pt x="64118" y="22098"/>
                  </a:lnTo>
                  <a:lnTo>
                    <a:pt x="70993" y="25780"/>
                  </a:lnTo>
                  <a:lnTo>
                    <a:pt x="72898" y="27686"/>
                  </a:lnTo>
                  <a:lnTo>
                    <a:pt x="73721" y="28575"/>
                  </a:lnTo>
                  <a:lnTo>
                    <a:pt x="75437" y="32130"/>
                  </a:lnTo>
                  <a:lnTo>
                    <a:pt x="77216" y="35687"/>
                  </a:lnTo>
                  <a:lnTo>
                    <a:pt x="78232" y="40131"/>
                  </a:lnTo>
                  <a:lnTo>
                    <a:pt x="78375" y="42096"/>
                  </a:lnTo>
                  <a:lnTo>
                    <a:pt x="78492" y="43687"/>
                  </a:lnTo>
                  <a:lnTo>
                    <a:pt x="78612" y="45338"/>
                  </a:lnTo>
                  <a:lnTo>
                    <a:pt x="105029" y="45338"/>
                  </a:lnTo>
                  <a:lnTo>
                    <a:pt x="104267" y="36575"/>
                  </a:lnTo>
                  <a:lnTo>
                    <a:pt x="101726" y="28828"/>
                  </a:lnTo>
                  <a:lnTo>
                    <a:pt x="97136" y="21081"/>
                  </a:lnTo>
                  <a:close/>
                </a:path>
                <a:path w="1388110" h="132714">
                  <a:moveTo>
                    <a:pt x="185166" y="1904"/>
                  </a:moveTo>
                  <a:lnTo>
                    <a:pt x="137160" y="1904"/>
                  </a:lnTo>
                  <a:lnTo>
                    <a:pt x="137160" y="130555"/>
                  </a:lnTo>
                  <a:lnTo>
                    <a:pt x="163702" y="130555"/>
                  </a:lnTo>
                  <a:lnTo>
                    <a:pt x="163702" y="82930"/>
                  </a:lnTo>
                  <a:lnTo>
                    <a:pt x="154559" y="82930"/>
                  </a:lnTo>
                  <a:lnTo>
                    <a:pt x="154437" y="73025"/>
                  </a:lnTo>
                  <a:lnTo>
                    <a:pt x="154319" y="63373"/>
                  </a:lnTo>
                  <a:lnTo>
                    <a:pt x="154305" y="62229"/>
                  </a:lnTo>
                  <a:lnTo>
                    <a:pt x="163702" y="62229"/>
                  </a:lnTo>
                  <a:lnTo>
                    <a:pt x="163702" y="22732"/>
                  </a:lnTo>
                  <a:lnTo>
                    <a:pt x="229150" y="22732"/>
                  </a:lnTo>
                  <a:lnTo>
                    <a:pt x="226949" y="19430"/>
                  </a:lnTo>
                  <a:lnTo>
                    <a:pt x="223138" y="13588"/>
                  </a:lnTo>
                  <a:lnTo>
                    <a:pt x="192313" y="2188"/>
                  </a:lnTo>
                  <a:lnTo>
                    <a:pt x="185166" y="1904"/>
                  </a:lnTo>
                  <a:close/>
                </a:path>
                <a:path w="1388110" h="132714">
                  <a:moveTo>
                    <a:pt x="207772" y="73025"/>
                  </a:moveTo>
                  <a:lnTo>
                    <a:pt x="179832" y="73278"/>
                  </a:lnTo>
                  <a:lnTo>
                    <a:pt x="209169" y="130555"/>
                  </a:lnTo>
                  <a:lnTo>
                    <a:pt x="237489" y="130555"/>
                  </a:lnTo>
                  <a:lnTo>
                    <a:pt x="237489" y="129286"/>
                  </a:lnTo>
                  <a:lnTo>
                    <a:pt x="213004" y="82930"/>
                  </a:lnTo>
                  <a:lnTo>
                    <a:pt x="196214" y="82930"/>
                  </a:lnTo>
                  <a:lnTo>
                    <a:pt x="204597" y="78486"/>
                  </a:lnTo>
                  <a:lnTo>
                    <a:pt x="209749" y="76768"/>
                  </a:lnTo>
                  <a:lnTo>
                    <a:pt x="207772" y="73025"/>
                  </a:lnTo>
                  <a:close/>
                </a:path>
                <a:path w="1388110" h="132714">
                  <a:moveTo>
                    <a:pt x="163702" y="62229"/>
                  </a:moveTo>
                  <a:lnTo>
                    <a:pt x="154305" y="62229"/>
                  </a:lnTo>
                  <a:lnTo>
                    <a:pt x="154319" y="63373"/>
                  </a:lnTo>
                  <a:lnTo>
                    <a:pt x="154437" y="73025"/>
                  </a:lnTo>
                  <a:lnTo>
                    <a:pt x="154559" y="82930"/>
                  </a:lnTo>
                  <a:lnTo>
                    <a:pt x="163702" y="82930"/>
                  </a:lnTo>
                  <a:lnTo>
                    <a:pt x="163702" y="62229"/>
                  </a:lnTo>
                  <a:close/>
                </a:path>
                <a:path w="1388110" h="132714">
                  <a:moveTo>
                    <a:pt x="229150" y="22732"/>
                  </a:moveTo>
                  <a:lnTo>
                    <a:pt x="189864" y="22732"/>
                  </a:lnTo>
                  <a:lnTo>
                    <a:pt x="193801" y="23494"/>
                  </a:lnTo>
                  <a:lnTo>
                    <a:pt x="196976" y="25018"/>
                  </a:lnTo>
                  <a:lnTo>
                    <a:pt x="200025" y="26669"/>
                  </a:lnTo>
                  <a:lnTo>
                    <a:pt x="202437" y="28955"/>
                  </a:lnTo>
                  <a:lnTo>
                    <a:pt x="203962" y="32003"/>
                  </a:lnTo>
                  <a:lnTo>
                    <a:pt x="205486" y="34925"/>
                  </a:lnTo>
                  <a:lnTo>
                    <a:pt x="206248" y="38480"/>
                  </a:lnTo>
                  <a:lnTo>
                    <a:pt x="206248" y="46481"/>
                  </a:lnTo>
                  <a:lnTo>
                    <a:pt x="205486" y="49911"/>
                  </a:lnTo>
                  <a:lnTo>
                    <a:pt x="203835" y="52959"/>
                  </a:lnTo>
                  <a:lnTo>
                    <a:pt x="202311" y="55879"/>
                  </a:lnTo>
                  <a:lnTo>
                    <a:pt x="200025" y="58165"/>
                  </a:lnTo>
                  <a:lnTo>
                    <a:pt x="193929" y="61467"/>
                  </a:lnTo>
                  <a:lnTo>
                    <a:pt x="189992" y="62229"/>
                  </a:lnTo>
                  <a:lnTo>
                    <a:pt x="163702" y="62229"/>
                  </a:lnTo>
                  <a:lnTo>
                    <a:pt x="163702" y="82930"/>
                  </a:lnTo>
                  <a:lnTo>
                    <a:pt x="184775" y="82930"/>
                  </a:lnTo>
                  <a:lnTo>
                    <a:pt x="179832" y="73278"/>
                  </a:lnTo>
                  <a:lnTo>
                    <a:pt x="216438" y="73025"/>
                  </a:lnTo>
                  <a:lnTo>
                    <a:pt x="232663" y="47625"/>
                  </a:lnTo>
                  <a:lnTo>
                    <a:pt x="232595" y="32003"/>
                  </a:lnTo>
                  <a:lnTo>
                    <a:pt x="230759" y="25146"/>
                  </a:lnTo>
                  <a:lnTo>
                    <a:pt x="229150" y="22732"/>
                  </a:lnTo>
                  <a:close/>
                </a:path>
                <a:path w="1388110" h="132714">
                  <a:moveTo>
                    <a:pt x="209749" y="76768"/>
                  </a:moveTo>
                  <a:lnTo>
                    <a:pt x="204597" y="78486"/>
                  </a:lnTo>
                  <a:lnTo>
                    <a:pt x="196214" y="82930"/>
                  </a:lnTo>
                  <a:lnTo>
                    <a:pt x="213004" y="82930"/>
                  </a:lnTo>
                  <a:lnTo>
                    <a:pt x="209749" y="76768"/>
                  </a:lnTo>
                  <a:close/>
                </a:path>
                <a:path w="1388110" h="132714">
                  <a:moveTo>
                    <a:pt x="216438" y="73025"/>
                  </a:moveTo>
                  <a:lnTo>
                    <a:pt x="207772" y="73025"/>
                  </a:lnTo>
                  <a:lnTo>
                    <a:pt x="209650" y="76580"/>
                  </a:lnTo>
                  <a:lnTo>
                    <a:pt x="209749" y="76768"/>
                  </a:lnTo>
                  <a:lnTo>
                    <a:pt x="210312" y="76580"/>
                  </a:lnTo>
                  <a:lnTo>
                    <a:pt x="215264" y="73913"/>
                  </a:lnTo>
                  <a:lnTo>
                    <a:pt x="216438" y="73025"/>
                  </a:lnTo>
                  <a:close/>
                </a:path>
                <a:path w="1388110" h="132714">
                  <a:moveTo>
                    <a:pt x="278892" y="1904"/>
                  </a:moveTo>
                  <a:lnTo>
                    <a:pt x="260985" y="1904"/>
                  </a:lnTo>
                  <a:lnTo>
                    <a:pt x="260985" y="130555"/>
                  </a:lnTo>
                  <a:lnTo>
                    <a:pt x="278892" y="130555"/>
                  </a:lnTo>
                  <a:lnTo>
                    <a:pt x="278892" y="109854"/>
                  </a:lnTo>
                  <a:lnTo>
                    <a:pt x="287527" y="109854"/>
                  </a:lnTo>
                  <a:lnTo>
                    <a:pt x="287527" y="74422"/>
                  </a:lnTo>
                  <a:lnTo>
                    <a:pt x="278892" y="74422"/>
                  </a:lnTo>
                  <a:lnTo>
                    <a:pt x="278892" y="54355"/>
                  </a:lnTo>
                  <a:lnTo>
                    <a:pt x="287527" y="54355"/>
                  </a:lnTo>
                  <a:lnTo>
                    <a:pt x="287527" y="22732"/>
                  </a:lnTo>
                  <a:lnTo>
                    <a:pt x="278892" y="22732"/>
                  </a:lnTo>
                  <a:lnTo>
                    <a:pt x="278892" y="1904"/>
                  </a:lnTo>
                  <a:close/>
                </a:path>
                <a:path w="1388110" h="132714">
                  <a:moveTo>
                    <a:pt x="287527" y="109854"/>
                  </a:moveTo>
                  <a:lnTo>
                    <a:pt x="278892" y="109854"/>
                  </a:lnTo>
                  <a:lnTo>
                    <a:pt x="278892" y="130555"/>
                  </a:lnTo>
                  <a:lnTo>
                    <a:pt x="287527" y="130555"/>
                  </a:lnTo>
                  <a:lnTo>
                    <a:pt x="287527" y="109854"/>
                  </a:lnTo>
                  <a:close/>
                </a:path>
                <a:path w="1388110" h="132714">
                  <a:moveTo>
                    <a:pt x="347345" y="109854"/>
                  </a:moveTo>
                  <a:lnTo>
                    <a:pt x="287527" y="109854"/>
                  </a:lnTo>
                  <a:lnTo>
                    <a:pt x="287527" y="130555"/>
                  </a:lnTo>
                  <a:lnTo>
                    <a:pt x="347345" y="130555"/>
                  </a:lnTo>
                  <a:lnTo>
                    <a:pt x="347345" y="109854"/>
                  </a:lnTo>
                  <a:close/>
                </a:path>
                <a:path w="1388110" h="132714">
                  <a:moveTo>
                    <a:pt x="287527" y="54355"/>
                  </a:moveTo>
                  <a:lnTo>
                    <a:pt x="278892" y="54355"/>
                  </a:lnTo>
                  <a:lnTo>
                    <a:pt x="278892" y="74422"/>
                  </a:lnTo>
                  <a:lnTo>
                    <a:pt x="287527" y="74422"/>
                  </a:lnTo>
                  <a:lnTo>
                    <a:pt x="287527" y="54355"/>
                  </a:lnTo>
                  <a:close/>
                </a:path>
                <a:path w="1388110" h="132714">
                  <a:moveTo>
                    <a:pt x="338455" y="54355"/>
                  </a:moveTo>
                  <a:lnTo>
                    <a:pt x="287527" y="54355"/>
                  </a:lnTo>
                  <a:lnTo>
                    <a:pt x="287527" y="74422"/>
                  </a:lnTo>
                  <a:lnTo>
                    <a:pt x="338455" y="74422"/>
                  </a:lnTo>
                  <a:lnTo>
                    <a:pt x="338455" y="54355"/>
                  </a:lnTo>
                  <a:close/>
                </a:path>
                <a:path w="1388110" h="132714">
                  <a:moveTo>
                    <a:pt x="287527" y="1904"/>
                  </a:moveTo>
                  <a:lnTo>
                    <a:pt x="278892" y="1904"/>
                  </a:lnTo>
                  <a:lnTo>
                    <a:pt x="278892" y="22732"/>
                  </a:lnTo>
                  <a:lnTo>
                    <a:pt x="287527" y="22732"/>
                  </a:lnTo>
                  <a:lnTo>
                    <a:pt x="287527" y="1904"/>
                  </a:lnTo>
                  <a:close/>
                </a:path>
                <a:path w="1388110" h="132714">
                  <a:moveTo>
                    <a:pt x="347218" y="1904"/>
                  </a:moveTo>
                  <a:lnTo>
                    <a:pt x="287527" y="1904"/>
                  </a:lnTo>
                  <a:lnTo>
                    <a:pt x="287527" y="22732"/>
                  </a:lnTo>
                  <a:lnTo>
                    <a:pt x="347218" y="22732"/>
                  </a:lnTo>
                  <a:lnTo>
                    <a:pt x="347218" y="1904"/>
                  </a:lnTo>
                  <a:close/>
                </a:path>
                <a:path w="1388110" h="132714">
                  <a:moveTo>
                    <a:pt x="418846" y="1904"/>
                  </a:moveTo>
                  <a:lnTo>
                    <a:pt x="412242" y="1904"/>
                  </a:lnTo>
                  <a:lnTo>
                    <a:pt x="364489" y="130555"/>
                  </a:lnTo>
                  <a:lnTo>
                    <a:pt x="392684" y="130555"/>
                  </a:lnTo>
                  <a:lnTo>
                    <a:pt x="401539" y="103504"/>
                  </a:lnTo>
                  <a:lnTo>
                    <a:pt x="387223" y="103504"/>
                  </a:lnTo>
                  <a:lnTo>
                    <a:pt x="387223" y="82676"/>
                  </a:lnTo>
                  <a:lnTo>
                    <a:pt x="408358" y="82676"/>
                  </a:lnTo>
                  <a:lnTo>
                    <a:pt x="424629" y="32975"/>
                  </a:lnTo>
                  <a:lnTo>
                    <a:pt x="421639" y="23875"/>
                  </a:lnTo>
                  <a:lnTo>
                    <a:pt x="418846" y="1904"/>
                  </a:lnTo>
                  <a:close/>
                </a:path>
                <a:path w="1388110" h="132714">
                  <a:moveTo>
                    <a:pt x="436880" y="1904"/>
                  </a:moveTo>
                  <a:lnTo>
                    <a:pt x="430149" y="1904"/>
                  </a:lnTo>
                  <a:lnTo>
                    <a:pt x="427609" y="23875"/>
                  </a:lnTo>
                  <a:lnTo>
                    <a:pt x="424629" y="32975"/>
                  </a:lnTo>
                  <a:lnTo>
                    <a:pt x="456692" y="130555"/>
                  </a:lnTo>
                  <a:lnTo>
                    <a:pt x="485013" y="130555"/>
                  </a:lnTo>
                  <a:lnTo>
                    <a:pt x="474892" y="103504"/>
                  </a:lnTo>
                  <a:lnTo>
                    <a:pt x="455168" y="103504"/>
                  </a:lnTo>
                  <a:lnTo>
                    <a:pt x="455168" y="82676"/>
                  </a:lnTo>
                  <a:lnTo>
                    <a:pt x="467099" y="82676"/>
                  </a:lnTo>
                  <a:lnTo>
                    <a:pt x="436880" y="1904"/>
                  </a:lnTo>
                  <a:close/>
                </a:path>
                <a:path w="1388110" h="132714">
                  <a:moveTo>
                    <a:pt x="408358" y="82676"/>
                  </a:moveTo>
                  <a:lnTo>
                    <a:pt x="387223" y="82676"/>
                  </a:lnTo>
                  <a:lnTo>
                    <a:pt x="387223" y="103504"/>
                  </a:lnTo>
                  <a:lnTo>
                    <a:pt x="401539" y="103504"/>
                  </a:lnTo>
                  <a:lnTo>
                    <a:pt x="408358" y="82676"/>
                  </a:lnTo>
                  <a:close/>
                </a:path>
                <a:path w="1388110" h="132714">
                  <a:moveTo>
                    <a:pt x="440960" y="82676"/>
                  </a:moveTo>
                  <a:lnTo>
                    <a:pt x="408358" y="82676"/>
                  </a:lnTo>
                  <a:lnTo>
                    <a:pt x="401539" y="103504"/>
                  </a:lnTo>
                  <a:lnTo>
                    <a:pt x="447803" y="103504"/>
                  </a:lnTo>
                  <a:lnTo>
                    <a:pt x="440960" y="82676"/>
                  </a:lnTo>
                  <a:close/>
                </a:path>
                <a:path w="1388110" h="132714">
                  <a:moveTo>
                    <a:pt x="467099" y="82676"/>
                  </a:moveTo>
                  <a:lnTo>
                    <a:pt x="455168" y="82676"/>
                  </a:lnTo>
                  <a:lnTo>
                    <a:pt x="455168" y="103504"/>
                  </a:lnTo>
                  <a:lnTo>
                    <a:pt x="474892" y="103504"/>
                  </a:lnTo>
                  <a:lnTo>
                    <a:pt x="467099" y="82676"/>
                  </a:lnTo>
                  <a:close/>
                </a:path>
                <a:path w="1388110" h="132714">
                  <a:moveTo>
                    <a:pt x="430149" y="1904"/>
                  </a:moveTo>
                  <a:lnTo>
                    <a:pt x="418846" y="1904"/>
                  </a:lnTo>
                  <a:lnTo>
                    <a:pt x="421639" y="23875"/>
                  </a:lnTo>
                  <a:lnTo>
                    <a:pt x="424629" y="32975"/>
                  </a:lnTo>
                  <a:lnTo>
                    <a:pt x="427609" y="23875"/>
                  </a:lnTo>
                  <a:lnTo>
                    <a:pt x="430149" y="1904"/>
                  </a:lnTo>
                  <a:close/>
                </a:path>
                <a:path w="1388110" h="132714">
                  <a:moveTo>
                    <a:pt x="566166" y="1904"/>
                  </a:moveTo>
                  <a:lnTo>
                    <a:pt x="539750" y="1904"/>
                  </a:lnTo>
                  <a:lnTo>
                    <a:pt x="539750" y="130555"/>
                  </a:lnTo>
                  <a:lnTo>
                    <a:pt x="566166" y="130555"/>
                  </a:lnTo>
                  <a:lnTo>
                    <a:pt x="566166" y="1904"/>
                  </a:lnTo>
                  <a:close/>
                </a:path>
                <a:path w="1388110" h="132714">
                  <a:moveTo>
                    <a:pt x="539750" y="1904"/>
                  </a:moveTo>
                  <a:lnTo>
                    <a:pt x="500761" y="1904"/>
                  </a:lnTo>
                  <a:lnTo>
                    <a:pt x="500761" y="22732"/>
                  </a:lnTo>
                  <a:lnTo>
                    <a:pt x="539750" y="22732"/>
                  </a:lnTo>
                  <a:lnTo>
                    <a:pt x="539750" y="1904"/>
                  </a:lnTo>
                  <a:close/>
                </a:path>
                <a:path w="1388110" h="132714">
                  <a:moveTo>
                    <a:pt x="605789" y="1904"/>
                  </a:moveTo>
                  <a:lnTo>
                    <a:pt x="566166" y="1904"/>
                  </a:lnTo>
                  <a:lnTo>
                    <a:pt x="566166" y="22732"/>
                  </a:lnTo>
                  <a:lnTo>
                    <a:pt x="605789" y="22732"/>
                  </a:lnTo>
                  <a:lnTo>
                    <a:pt x="605789" y="1904"/>
                  </a:lnTo>
                  <a:close/>
                </a:path>
                <a:path w="1388110" h="132714">
                  <a:moveTo>
                    <a:pt x="651129" y="1904"/>
                  </a:moveTo>
                  <a:lnTo>
                    <a:pt x="624713" y="1904"/>
                  </a:lnTo>
                  <a:lnTo>
                    <a:pt x="624713" y="130555"/>
                  </a:lnTo>
                  <a:lnTo>
                    <a:pt x="651129" y="130555"/>
                  </a:lnTo>
                  <a:lnTo>
                    <a:pt x="651129" y="1904"/>
                  </a:lnTo>
                  <a:close/>
                </a:path>
                <a:path w="1388110" h="132714">
                  <a:moveTo>
                    <a:pt x="716152" y="1904"/>
                  </a:moveTo>
                  <a:lnTo>
                    <a:pt x="689610" y="1904"/>
                  </a:lnTo>
                  <a:lnTo>
                    <a:pt x="689610" y="130555"/>
                  </a:lnTo>
                  <a:lnTo>
                    <a:pt x="716152" y="130555"/>
                  </a:lnTo>
                  <a:lnTo>
                    <a:pt x="716152" y="44323"/>
                  </a:lnTo>
                  <a:lnTo>
                    <a:pt x="741603" y="44323"/>
                  </a:lnTo>
                  <a:lnTo>
                    <a:pt x="716152" y="1904"/>
                  </a:lnTo>
                  <a:close/>
                </a:path>
                <a:path w="1388110" h="132714">
                  <a:moveTo>
                    <a:pt x="741603" y="44323"/>
                  </a:moveTo>
                  <a:lnTo>
                    <a:pt x="716152" y="44323"/>
                  </a:lnTo>
                  <a:lnTo>
                    <a:pt x="767842" y="130555"/>
                  </a:lnTo>
                  <a:lnTo>
                    <a:pt x="794385" y="130555"/>
                  </a:lnTo>
                  <a:lnTo>
                    <a:pt x="794385" y="88264"/>
                  </a:lnTo>
                  <a:lnTo>
                    <a:pt x="767969" y="88264"/>
                  </a:lnTo>
                  <a:lnTo>
                    <a:pt x="741603" y="44323"/>
                  </a:lnTo>
                  <a:close/>
                </a:path>
                <a:path w="1388110" h="132714">
                  <a:moveTo>
                    <a:pt x="794385" y="1904"/>
                  </a:moveTo>
                  <a:lnTo>
                    <a:pt x="767969" y="1904"/>
                  </a:lnTo>
                  <a:lnTo>
                    <a:pt x="767969" y="88264"/>
                  </a:lnTo>
                  <a:lnTo>
                    <a:pt x="794385" y="88264"/>
                  </a:lnTo>
                  <a:lnTo>
                    <a:pt x="794385" y="1904"/>
                  </a:lnTo>
                  <a:close/>
                </a:path>
                <a:path w="1388110" h="132714">
                  <a:moveTo>
                    <a:pt x="883285" y="0"/>
                  </a:moveTo>
                  <a:lnTo>
                    <a:pt x="875284" y="0"/>
                  </a:lnTo>
                  <a:lnTo>
                    <a:pt x="867918" y="1397"/>
                  </a:lnTo>
                  <a:lnTo>
                    <a:pt x="835787" y="28066"/>
                  </a:lnTo>
                  <a:lnTo>
                    <a:pt x="829437" y="62229"/>
                  </a:lnTo>
                  <a:lnTo>
                    <a:pt x="829437" y="70357"/>
                  </a:lnTo>
                  <a:lnTo>
                    <a:pt x="839776" y="110743"/>
                  </a:lnTo>
                  <a:lnTo>
                    <a:pt x="876808" y="132334"/>
                  </a:lnTo>
                  <a:lnTo>
                    <a:pt x="894461" y="132334"/>
                  </a:lnTo>
                  <a:lnTo>
                    <a:pt x="902462" y="131317"/>
                  </a:lnTo>
                  <a:lnTo>
                    <a:pt x="909066" y="129286"/>
                  </a:lnTo>
                  <a:lnTo>
                    <a:pt x="915670" y="127380"/>
                  </a:lnTo>
                  <a:lnTo>
                    <a:pt x="921004" y="124967"/>
                  </a:lnTo>
                  <a:lnTo>
                    <a:pt x="929386" y="119379"/>
                  </a:lnTo>
                  <a:lnTo>
                    <a:pt x="932561" y="116712"/>
                  </a:lnTo>
                  <a:lnTo>
                    <a:pt x="934466" y="114300"/>
                  </a:lnTo>
                  <a:lnTo>
                    <a:pt x="934466" y="111632"/>
                  </a:lnTo>
                  <a:lnTo>
                    <a:pt x="881634" y="111632"/>
                  </a:lnTo>
                  <a:lnTo>
                    <a:pt x="877316" y="110743"/>
                  </a:lnTo>
                  <a:lnTo>
                    <a:pt x="856312" y="77573"/>
                  </a:lnTo>
                  <a:lnTo>
                    <a:pt x="856272" y="55012"/>
                  </a:lnTo>
                  <a:lnTo>
                    <a:pt x="856869" y="49402"/>
                  </a:lnTo>
                  <a:lnTo>
                    <a:pt x="858138" y="44196"/>
                  </a:lnTo>
                  <a:lnTo>
                    <a:pt x="859409" y="39115"/>
                  </a:lnTo>
                  <a:lnTo>
                    <a:pt x="861187" y="34798"/>
                  </a:lnTo>
                  <a:lnTo>
                    <a:pt x="863600" y="31368"/>
                  </a:lnTo>
                  <a:lnTo>
                    <a:pt x="865886" y="27812"/>
                  </a:lnTo>
                  <a:lnTo>
                    <a:pt x="868807" y="25273"/>
                  </a:lnTo>
                  <a:lnTo>
                    <a:pt x="872007" y="23494"/>
                  </a:lnTo>
                  <a:lnTo>
                    <a:pt x="875664" y="21589"/>
                  </a:lnTo>
                  <a:lnTo>
                    <a:pt x="879601" y="20700"/>
                  </a:lnTo>
                  <a:lnTo>
                    <a:pt x="927428" y="20700"/>
                  </a:lnTo>
                  <a:lnTo>
                    <a:pt x="923544" y="14097"/>
                  </a:lnTo>
                  <a:lnTo>
                    <a:pt x="891359" y="353"/>
                  </a:lnTo>
                  <a:lnTo>
                    <a:pt x="883285" y="0"/>
                  </a:lnTo>
                  <a:close/>
                </a:path>
                <a:path w="1388110" h="132714">
                  <a:moveTo>
                    <a:pt x="934466" y="63373"/>
                  </a:moveTo>
                  <a:lnTo>
                    <a:pt x="883793" y="63373"/>
                  </a:lnTo>
                  <a:lnTo>
                    <a:pt x="883793" y="82296"/>
                  </a:lnTo>
                  <a:lnTo>
                    <a:pt x="908050" y="82296"/>
                  </a:lnTo>
                  <a:lnTo>
                    <a:pt x="908050" y="105028"/>
                  </a:lnTo>
                  <a:lnTo>
                    <a:pt x="890905" y="111632"/>
                  </a:lnTo>
                  <a:lnTo>
                    <a:pt x="934466" y="111632"/>
                  </a:lnTo>
                  <a:lnTo>
                    <a:pt x="934466" y="63373"/>
                  </a:lnTo>
                  <a:close/>
                </a:path>
                <a:path w="1388110" h="132714">
                  <a:moveTo>
                    <a:pt x="927430" y="20700"/>
                  </a:moveTo>
                  <a:lnTo>
                    <a:pt x="889381" y="20700"/>
                  </a:lnTo>
                  <a:lnTo>
                    <a:pt x="893826" y="21589"/>
                  </a:lnTo>
                  <a:lnTo>
                    <a:pt x="897127" y="23494"/>
                  </a:lnTo>
                  <a:lnTo>
                    <a:pt x="908596" y="41816"/>
                  </a:lnTo>
                  <a:lnTo>
                    <a:pt x="908685" y="42417"/>
                  </a:lnTo>
                  <a:lnTo>
                    <a:pt x="934466" y="42417"/>
                  </a:lnTo>
                  <a:lnTo>
                    <a:pt x="933754" y="35813"/>
                  </a:lnTo>
                  <a:lnTo>
                    <a:pt x="933645" y="34798"/>
                  </a:lnTo>
                  <a:lnTo>
                    <a:pt x="933590" y="34289"/>
                  </a:lnTo>
                  <a:lnTo>
                    <a:pt x="932645" y="31368"/>
                  </a:lnTo>
                  <a:lnTo>
                    <a:pt x="931163" y="26924"/>
                  </a:lnTo>
                  <a:lnTo>
                    <a:pt x="927430" y="20700"/>
                  </a:lnTo>
                  <a:close/>
                </a:path>
                <a:path w="1388110" h="132714">
                  <a:moveTo>
                    <a:pt x="1066546" y="1904"/>
                  </a:moveTo>
                  <a:lnTo>
                    <a:pt x="1059942" y="1904"/>
                  </a:lnTo>
                  <a:lnTo>
                    <a:pt x="1012189" y="130555"/>
                  </a:lnTo>
                  <a:lnTo>
                    <a:pt x="1040384" y="130555"/>
                  </a:lnTo>
                  <a:lnTo>
                    <a:pt x="1049239" y="103504"/>
                  </a:lnTo>
                  <a:lnTo>
                    <a:pt x="1034923" y="103504"/>
                  </a:lnTo>
                  <a:lnTo>
                    <a:pt x="1034923" y="82676"/>
                  </a:lnTo>
                  <a:lnTo>
                    <a:pt x="1056058" y="82676"/>
                  </a:lnTo>
                  <a:lnTo>
                    <a:pt x="1072329" y="32975"/>
                  </a:lnTo>
                  <a:lnTo>
                    <a:pt x="1069339" y="23875"/>
                  </a:lnTo>
                  <a:lnTo>
                    <a:pt x="1066546" y="1904"/>
                  </a:lnTo>
                  <a:close/>
                </a:path>
                <a:path w="1388110" h="132714">
                  <a:moveTo>
                    <a:pt x="1084580" y="1904"/>
                  </a:moveTo>
                  <a:lnTo>
                    <a:pt x="1077849" y="1904"/>
                  </a:lnTo>
                  <a:lnTo>
                    <a:pt x="1075309" y="23875"/>
                  </a:lnTo>
                  <a:lnTo>
                    <a:pt x="1072329" y="32975"/>
                  </a:lnTo>
                  <a:lnTo>
                    <a:pt x="1104392" y="130555"/>
                  </a:lnTo>
                  <a:lnTo>
                    <a:pt x="1132713" y="130555"/>
                  </a:lnTo>
                  <a:lnTo>
                    <a:pt x="1122592" y="103504"/>
                  </a:lnTo>
                  <a:lnTo>
                    <a:pt x="1102868" y="103504"/>
                  </a:lnTo>
                  <a:lnTo>
                    <a:pt x="1102868" y="82676"/>
                  </a:lnTo>
                  <a:lnTo>
                    <a:pt x="1114799" y="82676"/>
                  </a:lnTo>
                  <a:lnTo>
                    <a:pt x="1084580" y="1904"/>
                  </a:lnTo>
                  <a:close/>
                </a:path>
                <a:path w="1388110" h="132714">
                  <a:moveTo>
                    <a:pt x="1056058" y="82676"/>
                  </a:moveTo>
                  <a:lnTo>
                    <a:pt x="1034923" y="82676"/>
                  </a:lnTo>
                  <a:lnTo>
                    <a:pt x="1034923" y="103504"/>
                  </a:lnTo>
                  <a:lnTo>
                    <a:pt x="1049239" y="103504"/>
                  </a:lnTo>
                  <a:lnTo>
                    <a:pt x="1056058" y="82676"/>
                  </a:lnTo>
                  <a:close/>
                </a:path>
                <a:path w="1388110" h="132714">
                  <a:moveTo>
                    <a:pt x="1088660" y="82676"/>
                  </a:moveTo>
                  <a:lnTo>
                    <a:pt x="1056058" y="82676"/>
                  </a:lnTo>
                  <a:lnTo>
                    <a:pt x="1049239" y="103504"/>
                  </a:lnTo>
                  <a:lnTo>
                    <a:pt x="1095503" y="103504"/>
                  </a:lnTo>
                  <a:lnTo>
                    <a:pt x="1088660" y="82676"/>
                  </a:lnTo>
                  <a:close/>
                </a:path>
                <a:path w="1388110" h="132714">
                  <a:moveTo>
                    <a:pt x="1114799" y="82676"/>
                  </a:moveTo>
                  <a:lnTo>
                    <a:pt x="1102868" y="82676"/>
                  </a:lnTo>
                  <a:lnTo>
                    <a:pt x="1102868" y="103504"/>
                  </a:lnTo>
                  <a:lnTo>
                    <a:pt x="1122592" y="103504"/>
                  </a:lnTo>
                  <a:lnTo>
                    <a:pt x="1114799" y="82676"/>
                  </a:lnTo>
                  <a:close/>
                </a:path>
                <a:path w="1388110" h="132714">
                  <a:moveTo>
                    <a:pt x="1077849" y="1904"/>
                  </a:moveTo>
                  <a:lnTo>
                    <a:pt x="1066546" y="1904"/>
                  </a:lnTo>
                  <a:lnTo>
                    <a:pt x="1069339" y="23875"/>
                  </a:lnTo>
                  <a:lnTo>
                    <a:pt x="1072329" y="32975"/>
                  </a:lnTo>
                  <a:lnTo>
                    <a:pt x="1075309" y="23875"/>
                  </a:lnTo>
                  <a:lnTo>
                    <a:pt x="1077849" y="1904"/>
                  </a:lnTo>
                  <a:close/>
                </a:path>
                <a:path w="1388110" h="132714">
                  <a:moveTo>
                    <a:pt x="1182877" y="1904"/>
                  </a:moveTo>
                  <a:lnTo>
                    <a:pt x="1156335" y="1904"/>
                  </a:lnTo>
                  <a:lnTo>
                    <a:pt x="1156335" y="130555"/>
                  </a:lnTo>
                  <a:lnTo>
                    <a:pt x="1182877" y="130555"/>
                  </a:lnTo>
                  <a:lnTo>
                    <a:pt x="1182877" y="44323"/>
                  </a:lnTo>
                  <a:lnTo>
                    <a:pt x="1208328" y="44323"/>
                  </a:lnTo>
                  <a:lnTo>
                    <a:pt x="1182877" y="1904"/>
                  </a:lnTo>
                  <a:close/>
                </a:path>
                <a:path w="1388110" h="132714">
                  <a:moveTo>
                    <a:pt x="1208328" y="44323"/>
                  </a:moveTo>
                  <a:lnTo>
                    <a:pt x="1182877" y="44323"/>
                  </a:lnTo>
                  <a:lnTo>
                    <a:pt x="1234567" y="130555"/>
                  </a:lnTo>
                  <a:lnTo>
                    <a:pt x="1261110" y="130555"/>
                  </a:lnTo>
                  <a:lnTo>
                    <a:pt x="1261110" y="88264"/>
                  </a:lnTo>
                  <a:lnTo>
                    <a:pt x="1234694" y="88264"/>
                  </a:lnTo>
                  <a:lnTo>
                    <a:pt x="1208328" y="44323"/>
                  </a:lnTo>
                  <a:close/>
                </a:path>
                <a:path w="1388110" h="132714">
                  <a:moveTo>
                    <a:pt x="1261110" y="1904"/>
                  </a:moveTo>
                  <a:lnTo>
                    <a:pt x="1234694" y="1904"/>
                  </a:lnTo>
                  <a:lnTo>
                    <a:pt x="1234694" y="88264"/>
                  </a:lnTo>
                  <a:lnTo>
                    <a:pt x="1261110" y="88264"/>
                  </a:lnTo>
                  <a:lnTo>
                    <a:pt x="1261110" y="1904"/>
                  </a:lnTo>
                  <a:close/>
                </a:path>
                <a:path w="1388110" h="132714">
                  <a:moveTo>
                    <a:pt x="1300734" y="1904"/>
                  </a:moveTo>
                  <a:lnTo>
                    <a:pt x="1289685" y="1904"/>
                  </a:lnTo>
                  <a:lnTo>
                    <a:pt x="1289685" y="130555"/>
                  </a:lnTo>
                  <a:lnTo>
                    <a:pt x="1301242" y="130555"/>
                  </a:lnTo>
                  <a:lnTo>
                    <a:pt x="1301369" y="109854"/>
                  </a:lnTo>
                  <a:lnTo>
                    <a:pt x="1316227" y="109854"/>
                  </a:lnTo>
                  <a:lnTo>
                    <a:pt x="1316227" y="22732"/>
                  </a:lnTo>
                  <a:lnTo>
                    <a:pt x="1300734" y="22732"/>
                  </a:lnTo>
                  <a:lnTo>
                    <a:pt x="1300734" y="1904"/>
                  </a:lnTo>
                  <a:close/>
                </a:path>
                <a:path w="1388110" h="132714">
                  <a:moveTo>
                    <a:pt x="1316227" y="109854"/>
                  </a:moveTo>
                  <a:lnTo>
                    <a:pt x="1301369" y="109854"/>
                  </a:lnTo>
                  <a:lnTo>
                    <a:pt x="1301242" y="130555"/>
                  </a:lnTo>
                  <a:lnTo>
                    <a:pt x="1316227" y="130555"/>
                  </a:lnTo>
                  <a:lnTo>
                    <a:pt x="1316227" y="109854"/>
                  </a:lnTo>
                  <a:close/>
                </a:path>
                <a:path w="1388110" h="132714">
                  <a:moveTo>
                    <a:pt x="1338072" y="1904"/>
                  </a:moveTo>
                  <a:lnTo>
                    <a:pt x="1316227" y="1904"/>
                  </a:lnTo>
                  <a:lnTo>
                    <a:pt x="1316227" y="22732"/>
                  </a:lnTo>
                  <a:lnTo>
                    <a:pt x="1334643" y="22732"/>
                  </a:lnTo>
                  <a:lnTo>
                    <a:pt x="1339214" y="23494"/>
                  </a:lnTo>
                  <a:lnTo>
                    <a:pt x="1347089" y="27050"/>
                  </a:lnTo>
                  <a:lnTo>
                    <a:pt x="1350391" y="29590"/>
                  </a:lnTo>
                  <a:lnTo>
                    <a:pt x="1353058" y="33019"/>
                  </a:lnTo>
                  <a:lnTo>
                    <a:pt x="1355852" y="36449"/>
                  </a:lnTo>
                  <a:lnTo>
                    <a:pt x="1357884" y="40639"/>
                  </a:lnTo>
                  <a:lnTo>
                    <a:pt x="1359312" y="45719"/>
                  </a:lnTo>
                  <a:lnTo>
                    <a:pt x="1360551" y="50673"/>
                  </a:lnTo>
                  <a:lnTo>
                    <a:pt x="1361313" y="56514"/>
                  </a:lnTo>
                  <a:lnTo>
                    <a:pt x="1361223" y="78486"/>
                  </a:lnTo>
                  <a:lnTo>
                    <a:pt x="1336167" y="109854"/>
                  </a:lnTo>
                  <a:lnTo>
                    <a:pt x="1316227" y="109854"/>
                  </a:lnTo>
                  <a:lnTo>
                    <a:pt x="1316227" y="130555"/>
                  </a:lnTo>
                  <a:lnTo>
                    <a:pt x="1337945" y="130555"/>
                  </a:lnTo>
                  <a:lnTo>
                    <a:pt x="1345946" y="129159"/>
                  </a:lnTo>
                  <a:lnTo>
                    <a:pt x="1380918" y="101980"/>
                  </a:lnTo>
                  <a:lnTo>
                    <a:pt x="1388110" y="78486"/>
                  </a:lnTo>
                  <a:lnTo>
                    <a:pt x="1388110" y="54101"/>
                  </a:lnTo>
                  <a:lnTo>
                    <a:pt x="1366520" y="13335"/>
                  </a:lnTo>
                  <a:lnTo>
                    <a:pt x="1345946" y="3428"/>
                  </a:lnTo>
                  <a:lnTo>
                    <a:pt x="1338072" y="1904"/>
                  </a:lnTo>
                  <a:close/>
                </a:path>
                <a:path w="1388110" h="132714">
                  <a:moveTo>
                    <a:pt x="1316227" y="1904"/>
                  </a:moveTo>
                  <a:lnTo>
                    <a:pt x="1300734" y="1904"/>
                  </a:lnTo>
                  <a:lnTo>
                    <a:pt x="1300734" y="22732"/>
                  </a:lnTo>
                  <a:lnTo>
                    <a:pt x="1316227" y="22732"/>
                  </a:lnTo>
                  <a:lnTo>
                    <a:pt x="1316227" y="1904"/>
                  </a:lnTo>
                  <a:close/>
                </a:path>
              </a:pathLst>
            </a:custGeom>
            <a:solidFill>
              <a:srgbClr val="17171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45408" y="2914523"/>
              <a:ext cx="1844293" cy="132334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3211067" y="3635121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5">
                <a:moveTo>
                  <a:pt x="28575" y="0"/>
                </a:moveTo>
                <a:lnTo>
                  <a:pt x="16256" y="0"/>
                </a:lnTo>
                <a:lnTo>
                  <a:pt x="11049" y="2285"/>
                </a:lnTo>
                <a:lnTo>
                  <a:pt x="2286" y="10921"/>
                </a:lnTo>
                <a:lnTo>
                  <a:pt x="0" y="16255"/>
                </a:lnTo>
                <a:lnTo>
                  <a:pt x="0" y="22351"/>
                </a:lnTo>
                <a:lnTo>
                  <a:pt x="0" y="28574"/>
                </a:lnTo>
                <a:lnTo>
                  <a:pt x="2286" y="33908"/>
                </a:lnTo>
                <a:lnTo>
                  <a:pt x="11049" y="42671"/>
                </a:lnTo>
                <a:lnTo>
                  <a:pt x="16256" y="44830"/>
                </a:lnTo>
                <a:lnTo>
                  <a:pt x="28575" y="44830"/>
                </a:lnTo>
                <a:lnTo>
                  <a:pt x="33908" y="42671"/>
                </a:lnTo>
                <a:lnTo>
                  <a:pt x="38226" y="38226"/>
                </a:lnTo>
                <a:lnTo>
                  <a:pt x="42671" y="33908"/>
                </a:lnTo>
                <a:lnTo>
                  <a:pt x="44831" y="28574"/>
                </a:lnTo>
                <a:lnTo>
                  <a:pt x="44831" y="16255"/>
                </a:lnTo>
                <a:lnTo>
                  <a:pt x="42671" y="10921"/>
                </a:lnTo>
                <a:lnTo>
                  <a:pt x="33908" y="2285"/>
                </a:lnTo>
                <a:lnTo>
                  <a:pt x="28575" y="0"/>
                </a:lnTo>
                <a:close/>
              </a:path>
            </a:pathLst>
          </a:custGeom>
          <a:solidFill>
            <a:srgbClr val="17171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477259" y="3492182"/>
            <a:ext cx="2306955" cy="25723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251460">
              <a:lnSpc>
                <a:spcPct val="118500"/>
              </a:lnSpc>
              <a:spcBef>
                <a:spcPts val="130"/>
              </a:spcBef>
            </a:pP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9" action="ppaction://hlinksldjump"/>
              </a:rPr>
              <a:t>Importing</a:t>
            </a:r>
            <a:r>
              <a:rPr sz="1400" u="sng" spc="2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9" action="ppaction://hlinksldjump"/>
              </a:rPr>
              <a:t> </a:t>
            </a: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9" action="ppaction://hlinksldjump"/>
              </a:rPr>
              <a:t>a</a:t>
            </a:r>
            <a:r>
              <a:rPr sz="1400" u="sng" spc="5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9" action="ppaction://hlinksldjump"/>
              </a:rPr>
              <a:t> </a:t>
            </a:r>
            <a:r>
              <a:rPr sz="1400" u="sng" spc="-1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9" action="ppaction://hlinksldjump"/>
              </a:rPr>
              <a:t>Planogram</a:t>
            </a:r>
            <a:r>
              <a:rPr sz="1400" spc="-10" dirty="0">
                <a:solidFill>
                  <a:srgbClr val="009CE2"/>
                </a:solid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0" action="ppaction://hlinksldjump"/>
              </a:rPr>
              <a:t>Manual</a:t>
            </a:r>
            <a:r>
              <a:rPr sz="1400" u="sng" spc="1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0" action="ppaction://hlinksldjump"/>
              </a:rPr>
              <a:t> </a:t>
            </a: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0" action="ppaction://hlinksldjump"/>
              </a:rPr>
              <a:t>Planogram</a:t>
            </a:r>
            <a:r>
              <a:rPr sz="1400" u="sng" spc="-6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0" action="ppaction://hlinksldjump"/>
              </a:rPr>
              <a:t> </a:t>
            </a:r>
            <a:r>
              <a:rPr sz="1400" u="sng" spc="-1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0" action="ppaction://hlinksldjump"/>
              </a:rPr>
              <a:t>Builds</a:t>
            </a:r>
            <a:r>
              <a:rPr sz="1400" spc="-10" dirty="0">
                <a:solidFill>
                  <a:srgbClr val="009CE2"/>
                </a:solid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1" action="ppaction://hlinksldjump"/>
              </a:rPr>
              <a:t>Creating</a:t>
            </a:r>
            <a:r>
              <a:rPr sz="1400" u="sng" spc="-8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1" action="ppaction://hlinksldjump"/>
              </a:rPr>
              <a:t> </a:t>
            </a: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1" action="ppaction://hlinksldjump"/>
              </a:rPr>
              <a:t>a</a:t>
            </a:r>
            <a:r>
              <a:rPr sz="1400" u="sng" spc="-5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1" action="ppaction://hlinksldjump"/>
              </a:rPr>
              <a:t> </a:t>
            </a:r>
            <a:r>
              <a:rPr sz="1400" u="sng" spc="-1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1" action="ppaction://hlinksldjump"/>
              </a:rPr>
              <a:t>Display</a:t>
            </a:r>
            <a:endParaRPr sz="1400" dirty="0">
              <a:latin typeface="Arial"/>
              <a:cs typeface="Arial"/>
            </a:endParaRPr>
          </a:p>
          <a:p>
            <a:pPr marL="12700" marR="5080">
              <a:lnSpc>
                <a:spcPct val="119600"/>
              </a:lnSpc>
              <a:spcBef>
                <a:spcPts val="20"/>
              </a:spcBef>
            </a:pP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2" action="ppaction://hlinksldjump"/>
              </a:rPr>
              <a:t>Working</a:t>
            </a:r>
            <a:r>
              <a:rPr sz="1400" u="sng" spc="-5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2" action="ppaction://hlinksldjump"/>
              </a:rPr>
              <a:t> </a:t>
            </a: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2" action="ppaction://hlinksldjump"/>
              </a:rPr>
              <a:t>in</a:t>
            </a:r>
            <a:r>
              <a:rPr sz="1400" u="sng" spc="-3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2" action="ppaction://hlinksldjump"/>
              </a:rPr>
              <a:t> </a:t>
            </a:r>
            <a:r>
              <a:rPr sz="1400" u="sng" spc="-6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2" action="ppaction://hlinksldjump"/>
              </a:rPr>
              <a:t>3D</a:t>
            </a:r>
            <a:r>
              <a:rPr sz="1400" u="sng" spc="-3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2" action="ppaction://hlinksldjump"/>
              </a:rPr>
              <a:t> </a:t>
            </a: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2" action="ppaction://hlinksldjump"/>
              </a:rPr>
              <a:t>Asset</a:t>
            </a:r>
            <a:r>
              <a:rPr sz="1400" u="sng" spc="-1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2" action="ppaction://hlinksldjump"/>
              </a:rPr>
              <a:t> </a:t>
            </a:r>
            <a:r>
              <a:rPr sz="1400" u="sng" spc="-1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2" action="ppaction://hlinksldjump"/>
              </a:rPr>
              <a:t>Builders</a:t>
            </a:r>
            <a:r>
              <a:rPr sz="1400" spc="-10" dirty="0">
                <a:solidFill>
                  <a:srgbClr val="009CE2"/>
                </a:solid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3" action="ppaction://hlinksldjump"/>
              </a:rPr>
              <a:t>Adding</a:t>
            </a:r>
            <a:r>
              <a:rPr sz="1400" u="sng" spc="-8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3" action="ppaction://hlinksldjump"/>
              </a:rPr>
              <a:t> </a:t>
            </a: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3" action="ppaction://hlinksldjump"/>
              </a:rPr>
              <a:t>&amp;</a:t>
            </a:r>
            <a:r>
              <a:rPr sz="1400" u="sng" spc="-3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3" action="ppaction://hlinksldjump"/>
              </a:rPr>
              <a:t> </a:t>
            </a:r>
            <a:r>
              <a:rPr sz="1400" u="sng" spc="-1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3" action="ppaction://hlinksldjump"/>
              </a:rPr>
              <a:t>Editing</a:t>
            </a:r>
            <a:r>
              <a:rPr sz="1400" u="sng" spc="-8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3" action="ppaction://hlinksldjump"/>
              </a:rPr>
              <a:t> </a:t>
            </a:r>
            <a:r>
              <a:rPr sz="1400" u="sng" spc="-1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3" action="ppaction://hlinksldjump"/>
              </a:rPr>
              <a:t>Shelves</a:t>
            </a:r>
            <a:r>
              <a:rPr sz="1400" spc="-10" dirty="0">
                <a:solidFill>
                  <a:srgbClr val="009CE2"/>
                </a:solid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4" action="ppaction://hlinksldjump"/>
              </a:rPr>
              <a:t>Adding Products</a:t>
            </a:r>
            <a:r>
              <a:rPr sz="1400" u="sng" spc="-1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4" action="ppaction://hlinksldjump"/>
              </a:rPr>
              <a:t> </a:t>
            </a: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4" action="ppaction://hlinksldjump"/>
              </a:rPr>
              <a:t>to</a:t>
            </a:r>
            <a:r>
              <a:rPr sz="1400" u="sng" spc="7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4" action="ppaction://hlinksldjump"/>
              </a:rPr>
              <a:t> </a:t>
            </a:r>
            <a:r>
              <a:rPr sz="1400" u="sng" spc="-1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4" action="ppaction://hlinksldjump"/>
              </a:rPr>
              <a:t>Shelves</a:t>
            </a:r>
            <a:r>
              <a:rPr sz="1400" spc="-10" dirty="0">
                <a:solidFill>
                  <a:srgbClr val="009CE2"/>
                </a:solid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5" action="ppaction://hlinksldjump"/>
              </a:rPr>
              <a:t>Adding</a:t>
            </a:r>
            <a:r>
              <a:rPr sz="1400" u="sng" spc="-3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5" action="ppaction://hlinksldjump"/>
              </a:rPr>
              <a:t> </a:t>
            </a:r>
            <a:r>
              <a:rPr sz="1400" u="sng" spc="-2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5" action="ppaction://hlinksldjump"/>
              </a:rPr>
              <a:t>Signage</a:t>
            </a:r>
            <a:r>
              <a:rPr sz="1400" u="sng" spc="1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5" action="ppaction://hlinksldjump"/>
              </a:rPr>
              <a:t> </a:t>
            </a: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5" action="ppaction://hlinksldjump"/>
              </a:rPr>
              <a:t>to</a:t>
            </a:r>
            <a:r>
              <a:rPr sz="1400" u="sng" spc="-4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5" action="ppaction://hlinksldjump"/>
              </a:rPr>
              <a:t> </a:t>
            </a:r>
            <a:r>
              <a:rPr sz="1400" u="sng" spc="-7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5" action="ppaction://hlinksldjump"/>
              </a:rPr>
              <a:t>POGs</a:t>
            </a:r>
            <a:r>
              <a:rPr sz="1400" u="sng" spc="-4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5" action="ppaction://hlinksldjump"/>
              </a:rPr>
              <a:t> </a:t>
            </a:r>
            <a:r>
              <a:rPr sz="1400" u="sng" spc="-5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5" action="ppaction://hlinksldjump"/>
              </a:rPr>
              <a:t>&amp;</a:t>
            </a:r>
            <a:r>
              <a:rPr sz="1400" spc="-50" dirty="0">
                <a:solidFill>
                  <a:srgbClr val="009CE2"/>
                </a:solidFill>
                <a:latin typeface="Arial"/>
                <a:cs typeface="Arial"/>
              </a:rPr>
              <a:t> </a:t>
            </a:r>
            <a:r>
              <a:rPr sz="1400" u="sng" spc="-1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5" action="ppaction://hlinksldjump"/>
              </a:rPr>
              <a:t>Displays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400" u="sng" spc="-1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6" action="ppaction://hlinksldjump"/>
              </a:rPr>
              <a:t>Products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7" action="ppaction://hlinksldjump"/>
              </a:rPr>
              <a:t>Planogram</a:t>
            </a:r>
            <a:r>
              <a:rPr sz="1400" u="sng" spc="-3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7" action="ppaction://hlinksldjump"/>
              </a:rPr>
              <a:t> </a:t>
            </a: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7" action="ppaction://hlinksldjump"/>
              </a:rPr>
              <a:t>Image</a:t>
            </a:r>
            <a:r>
              <a:rPr sz="1400" u="sng" spc="-7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7" action="ppaction://hlinksldjump"/>
              </a:rPr>
              <a:t> </a:t>
            </a:r>
            <a:r>
              <a:rPr sz="1400" u="sng" spc="-1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7" action="ppaction://hlinksldjump"/>
              </a:rPr>
              <a:t>Refresh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211067" y="3892296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5">
                <a:moveTo>
                  <a:pt x="28575" y="0"/>
                </a:moveTo>
                <a:lnTo>
                  <a:pt x="16256" y="0"/>
                </a:lnTo>
                <a:lnTo>
                  <a:pt x="11049" y="2285"/>
                </a:lnTo>
                <a:lnTo>
                  <a:pt x="2286" y="10921"/>
                </a:lnTo>
                <a:lnTo>
                  <a:pt x="0" y="16255"/>
                </a:lnTo>
                <a:lnTo>
                  <a:pt x="0" y="22351"/>
                </a:lnTo>
                <a:lnTo>
                  <a:pt x="0" y="28574"/>
                </a:lnTo>
                <a:lnTo>
                  <a:pt x="2286" y="33908"/>
                </a:lnTo>
                <a:lnTo>
                  <a:pt x="11049" y="42671"/>
                </a:lnTo>
                <a:lnTo>
                  <a:pt x="16256" y="44830"/>
                </a:lnTo>
                <a:lnTo>
                  <a:pt x="28575" y="44830"/>
                </a:lnTo>
                <a:lnTo>
                  <a:pt x="33908" y="42671"/>
                </a:lnTo>
                <a:lnTo>
                  <a:pt x="38226" y="38226"/>
                </a:lnTo>
                <a:lnTo>
                  <a:pt x="42671" y="33908"/>
                </a:lnTo>
                <a:lnTo>
                  <a:pt x="44831" y="28574"/>
                </a:lnTo>
                <a:lnTo>
                  <a:pt x="44831" y="16255"/>
                </a:lnTo>
                <a:lnTo>
                  <a:pt x="42671" y="10921"/>
                </a:lnTo>
                <a:lnTo>
                  <a:pt x="33908" y="2285"/>
                </a:lnTo>
                <a:lnTo>
                  <a:pt x="28575" y="0"/>
                </a:lnTo>
                <a:close/>
              </a:path>
            </a:pathLst>
          </a:custGeom>
          <a:solidFill>
            <a:srgbClr val="17171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211067" y="4139946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5">
                <a:moveTo>
                  <a:pt x="28575" y="0"/>
                </a:moveTo>
                <a:lnTo>
                  <a:pt x="16256" y="0"/>
                </a:lnTo>
                <a:lnTo>
                  <a:pt x="11049" y="2285"/>
                </a:lnTo>
                <a:lnTo>
                  <a:pt x="2286" y="10921"/>
                </a:lnTo>
                <a:lnTo>
                  <a:pt x="0" y="16255"/>
                </a:lnTo>
                <a:lnTo>
                  <a:pt x="0" y="22351"/>
                </a:lnTo>
                <a:lnTo>
                  <a:pt x="0" y="28574"/>
                </a:lnTo>
                <a:lnTo>
                  <a:pt x="2286" y="33908"/>
                </a:lnTo>
                <a:lnTo>
                  <a:pt x="11049" y="42671"/>
                </a:lnTo>
                <a:lnTo>
                  <a:pt x="16256" y="44830"/>
                </a:lnTo>
                <a:lnTo>
                  <a:pt x="28575" y="44830"/>
                </a:lnTo>
                <a:lnTo>
                  <a:pt x="33908" y="42671"/>
                </a:lnTo>
                <a:lnTo>
                  <a:pt x="38226" y="38226"/>
                </a:lnTo>
                <a:lnTo>
                  <a:pt x="42671" y="33908"/>
                </a:lnTo>
                <a:lnTo>
                  <a:pt x="44831" y="28574"/>
                </a:lnTo>
                <a:lnTo>
                  <a:pt x="44831" y="16255"/>
                </a:lnTo>
                <a:lnTo>
                  <a:pt x="42671" y="10921"/>
                </a:lnTo>
                <a:lnTo>
                  <a:pt x="33908" y="2285"/>
                </a:lnTo>
                <a:lnTo>
                  <a:pt x="28575" y="0"/>
                </a:lnTo>
                <a:close/>
              </a:path>
            </a:pathLst>
          </a:custGeom>
          <a:solidFill>
            <a:srgbClr val="17171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211067" y="4397121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5">
                <a:moveTo>
                  <a:pt x="28575" y="0"/>
                </a:moveTo>
                <a:lnTo>
                  <a:pt x="16256" y="0"/>
                </a:lnTo>
                <a:lnTo>
                  <a:pt x="11049" y="2285"/>
                </a:lnTo>
                <a:lnTo>
                  <a:pt x="2286" y="10921"/>
                </a:lnTo>
                <a:lnTo>
                  <a:pt x="0" y="16255"/>
                </a:lnTo>
                <a:lnTo>
                  <a:pt x="0" y="22351"/>
                </a:lnTo>
                <a:lnTo>
                  <a:pt x="0" y="28574"/>
                </a:lnTo>
                <a:lnTo>
                  <a:pt x="2286" y="33908"/>
                </a:lnTo>
                <a:lnTo>
                  <a:pt x="11049" y="42671"/>
                </a:lnTo>
                <a:lnTo>
                  <a:pt x="16256" y="44830"/>
                </a:lnTo>
                <a:lnTo>
                  <a:pt x="28575" y="44830"/>
                </a:lnTo>
                <a:lnTo>
                  <a:pt x="33908" y="42671"/>
                </a:lnTo>
                <a:lnTo>
                  <a:pt x="38226" y="38226"/>
                </a:lnTo>
                <a:lnTo>
                  <a:pt x="42671" y="33908"/>
                </a:lnTo>
                <a:lnTo>
                  <a:pt x="44831" y="28574"/>
                </a:lnTo>
                <a:lnTo>
                  <a:pt x="44831" y="16255"/>
                </a:lnTo>
                <a:lnTo>
                  <a:pt x="42671" y="10921"/>
                </a:lnTo>
                <a:lnTo>
                  <a:pt x="33908" y="2285"/>
                </a:lnTo>
                <a:lnTo>
                  <a:pt x="28575" y="0"/>
                </a:lnTo>
                <a:close/>
              </a:path>
            </a:pathLst>
          </a:custGeom>
          <a:solidFill>
            <a:srgbClr val="17171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211067" y="4654296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5">
                <a:moveTo>
                  <a:pt x="28575" y="0"/>
                </a:moveTo>
                <a:lnTo>
                  <a:pt x="16256" y="0"/>
                </a:lnTo>
                <a:lnTo>
                  <a:pt x="11049" y="2285"/>
                </a:lnTo>
                <a:lnTo>
                  <a:pt x="2286" y="10921"/>
                </a:lnTo>
                <a:lnTo>
                  <a:pt x="0" y="16255"/>
                </a:lnTo>
                <a:lnTo>
                  <a:pt x="0" y="22351"/>
                </a:lnTo>
                <a:lnTo>
                  <a:pt x="0" y="28574"/>
                </a:lnTo>
                <a:lnTo>
                  <a:pt x="2286" y="33908"/>
                </a:lnTo>
                <a:lnTo>
                  <a:pt x="11049" y="42671"/>
                </a:lnTo>
                <a:lnTo>
                  <a:pt x="16256" y="44830"/>
                </a:lnTo>
                <a:lnTo>
                  <a:pt x="28575" y="44830"/>
                </a:lnTo>
                <a:lnTo>
                  <a:pt x="33908" y="42671"/>
                </a:lnTo>
                <a:lnTo>
                  <a:pt x="38226" y="38226"/>
                </a:lnTo>
                <a:lnTo>
                  <a:pt x="42671" y="33908"/>
                </a:lnTo>
                <a:lnTo>
                  <a:pt x="44831" y="28574"/>
                </a:lnTo>
                <a:lnTo>
                  <a:pt x="44831" y="16255"/>
                </a:lnTo>
                <a:lnTo>
                  <a:pt x="42671" y="10921"/>
                </a:lnTo>
                <a:lnTo>
                  <a:pt x="33908" y="2285"/>
                </a:lnTo>
                <a:lnTo>
                  <a:pt x="28575" y="0"/>
                </a:lnTo>
                <a:close/>
              </a:path>
            </a:pathLst>
          </a:custGeom>
          <a:solidFill>
            <a:srgbClr val="17171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211067" y="4901946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5">
                <a:moveTo>
                  <a:pt x="28575" y="0"/>
                </a:moveTo>
                <a:lnTo>
                  <a:pt x="16256" y="0"/>
                </a:lnTo>
                <a:lnTo>
                  <a:pt x="11049" y="2285"/>
                </a:lnTo>
                <a:lnTo>
                  <a:pt x="2286" y="10921"/>
                </a:lnTo>
                <a:lnTo>
                  <a:pt x="0" y="16255"/>
                </a:lnTo>
                <a:lnTo>
                  <a:pt x="0" y="22351"/>
                </a:lnTo>
                <a:lnTo>
                  <a:pt x="0" y="28574"/>
                </a:lnTo>
                <a:lnTo>
                  <a:pt x="2286" y="33908"/>
                </a:lnTo>
                <a:lnTo>
                  <a:pt x="11049" y="42671"/>
                </a:lnTo>
                <a:lnTo>
                  <a:pt x="16256" y="44830"/>
                </a:lnTo>
                <a:lnTo>
                  <a:pt x="28575" y="44830"/>
                </a:lnTo>
                <a:lnTo>
                  <a:pt x="33908" y="42671"/>
                </a:lnTo>
                <a:lnTo>
                  <a:pt x="38226" y="38226"/>
                </a:lnTo>
                <a:lnTo>
                  <a:pt x="42671" y="33908"/>
                </a:lnTo>
                <a:lnTo>
                  <a:pt x="44831" y="28574"/>
                </a:lnTo>
                <a:lnTo>
                  <a:pt x="44831" y="16255"/>
                </a:lnTo>
                <a:lnTo>
                  <a:pt x="42671" y="10921"/>
                </a:lnTo>
                <a:lnTo>
                  <a:pt x="33908" y="2285"/>
                </a:lnTo>
                <a:lnTo>
                  <a:pt x="28575" y="0"/>
                </a:lnTo>
                <a:close/>
              </a:path>
            </a:pathLst>
          </a:custGeom>
          <a:solidFill>
            <a:srgbClr val="17171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211067" y="5159121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5">
                <a:moveTo>
                  <a:pt x="28575" y="0"/>
                </a:moveTo>
                <a:lnTo>
                  <a:pt x="16256" y="0"/>
                </a:lnTo>
                <a:lnTo>
                  <a:pt x="11049" y="2285"/>
                </a:lnTo>
                <a:lnTo>
                  <a:pt x="2286" y="10921"/>
                </a:lnTo>
                <a:lnTo>
                  <a:pt x="0" y="16255"/>
                </a:lnTo>
                <a:lnTo>
                  <a:pt x="0" y="22351"/>
                </a:lnTo>
                <a:lnTo>
                  <a:pt x="0" y="28574"/>
                </a:lnTo>
                <a:lnTo>
                  <a:pt x="2286" y="33908"/>
                </a:lnTo>
                <a:lnTo>
                  <a:pt x="11049" y="42671"/>
                </a:lnTo>
                <a:lnTo>
                  <a:pt x="16256" y="44830"/>
                </a:lnTo>
                <a:lnTo>
                  <a:pt x="28575" y="44830"/>
                </a:lnTo>
                <a:lnTo>
                  <a:pt x="33908" y="42671"/>
                </a:lnTo>
                <a:lnTo>
                  <a:pt x="38226" y="38226"/>
                </a:lnTo>
                <a:lnTo>
                  <a:pt x="42671" y="33908"/>
                </a:lnTo>
                <a:lnTo>
                  <a:pt x="44831" y="28574"/>
                </a:lnTo>
                <a:lnTo>
                  <a:pt x="44831" y="16255"/>
                </a:lnTo>
                <a:lnTo>
                  <a:pt x="42671" y="10921"/>
                </a:lnTo>
                <a:lnTo>
                  <a:pt x="33908" y="2285"/>
                </a:lnTo>
                <a:lnTo>
                  <a:pt x="28575" y="0"/>
                </a:lnTo>
                <a:close/>
              </a:path>
            </a:pathLst>
          </a:custGeom>
          <a:solidFill>
            <a:srgbClr val="17171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211067" y="5664009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5">
                <a:moveTo>
                  <a:pt x="28575" y="0"/>
                </a:moveTo>
                <a:lnTo>
                  <a:pt x="16256" y="0"/>
                </a:lnTo>
                <a:lnTo>
                  <a:pt x="11049" y="2171"/>
                </a:lnTo>
                <a:lnTo>
                  <a:pt x="6604" y="6527"/>
                </a:lnTo>
                <a:lnTo>
                  <a:pt x="2286" y="10896"/>
                </a:lnTo>
                <a:lnTo>
                  <a:pt x="0" y="16167"/>
                </a:lnTo>
                <a:lnTo>
                  <a:pt x="0" y="22351"/>
                </a:lnTo>
                <a:lnTo>
                  <a:pt x="0" y="28536"/>
                </a:lnTo>
                <a:lnTo>
                  <a:pt x="2286" y="33820"/>
                </a:lnTo>
                <a:lnTo>
                  <a:pt x="6604" y="38214"/>
                </a:lnTo>
                <a:lnTo>
                  <a:pt x="11049" y="42595"/>
                </a:lnTo>
                <a:lnTo>
                  <a:pt x="16256" y="44792"/>
                </a:lnTo>
                <a:lnTo>
                  <a:pt x="28575" y="44792"/>
                </a:lnTo>
                <a:lnTo>
                  <a:pt x="33908" y="42595"/>
                </a:lnTo>
                <a:lnTo>
                  <a:pt x="42671" y="33820"/>
                </a:lnTo>
                <a:lnTo>
                  <a:pt x="44831" y="28536"/>
                </a:lnTo>
                <a:lnTo>
                  <a:pt x="44831" y="16167"/>
                </a:lnTo>
                <a:lnTo>
                  <a:pt x="42671" y="10896"/>
                </a:lnTo>
                <a:lnTo>
                  <a:pt x="33908" y="2171"/>
                </a:lnTo>
                <a:lnTo>
                  <a:pt x="28575" y="0"/>
                </a:lnTo>
                <a:close/>
              </a:path>
            </a:pathLst>
          </a:custGeom>
          <a:solidFill>
            <a:srgbClr val="17171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211067" y="5921184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5">
                <a:moveTo>
                  <a:pt x="28575" y="0"/>
                </a:moveTo>
                <a:lnTo>
                  <a:pt x="16256" y="0"/>
                </a:lnTo>
                <a:lnTo>
                  <a:pt x="11049" y="2171"/>
                </a:lnTo>
                <a:lnTo>
                  <a:pt x="6604" y="6527"/>
                </a:lnTo>
                <a:lnTo>
                  <a:pt x="2286" y="10896"/>
                </a:lnTo>
                <a:lnTo>
                  <a:pt x="0" y="16167"/>
                </a:lnTo>
                <a:lnTo>
                  <a:pt x="0" y="22351"/>
                </a:lnTo>
                <a:lnTo>
                  <a:pt x="0" y="28536"/>
                </a:lnTo>
                <a:lnTo>
                  <a:pt x="2286" y="33820"/>
                </a:lnTo>
                <a:lnTo>
                  <a:pt x="6604" y="38214"/>
                </a:lnTo>
                <a:lnTo>
                  <a:pt x="11049" y="42595"/>
                </a:lnTo>
                <a:lnTo>
                  <a:pt x="16256" y="44792"/>
                </a:lnTo>
                <a:lnTo>
                  <a:pt x="28575" y="44792"/>
                </a:lnTo>
                <a:lnTo>
                  <a:pt x="33908" y="42595"/>
                </a:lnTo>
                <a:lnTo>
                  <a:pt x="42671" y="33820"/>
                </a:lnTo>
                <a:lnTo>
                  <a:pt x="44831" y="28536"/>
                </a:lnTo>
                <a:lnTo>
                  <a:pt x="44831" y="16167"/>
                </a:lnTo>
                <a:lnTo>
                  <a:pt x="42671" y="10896"/>
                </a:lnTo>
                <a:lnTo>
                  <a:pt x="33908" y="2171"/>
                </a:lnTo>
                <a:lnTo>
                  <a:pt x="28575" y="0"/>
                </a:lnTo>
                <a:close/>
              </a:path>
            </a:pathLst>
          </a:custGeom>
          <a:solidFill>
            <a:srgbClr val="17171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6191250" y="2428875"/>
            <a:ext cx="2695575" cy="952500"/>
            <a:chOff x="6191250" y="2428875"/>
            <a:chExt cx="2695575" cy="952500"/>
          </a:xfrm>
        </p:grpSpPr>
        <p:sp>
          <p:nvSpPr>
            <p:cNvPr id="34" name="object 34"/>
            <p:cNvSpPr/>
            <p:nvPr/>
          </p:nvSpPr>
          <p:spPr>
            <a:xfrm>
              <a:off x="6191250" y="2428875"/>
              <a:ext cx="2695575" cy="952500"/>
            </a:xfrm>
            <a:custGeom>
              <a:avLst/>
              <a:gdLst/>
              <a:ahLst/>
              <a:cxnLst/>
              <a:rect l="l" t="t" r="r" b="b"/>
              <a:pathLst>
                <a:path w="2695575" h="952500">
                  <a:moveTo>
                    <a:pt x="2695575" y="0"/>
                  </a:moveTo>
                  <a:lnTo>
                    <a:pt x="0" y="0"/>
                  </a:lnTo>
                  <a:lnTo>
                    <a:pt x="0" y="952500"/>
                  </a:lnTo>
                  <a:lnTo>
                    <a:pt x="2695575" y="952500"/>
                  </a:lnTo>
                  <a:lnTo>
                    <a:pt x="2695575" y="0"/>
                  </a:lnTo>
                  <a:close/>
                </a:path>
              </a:pathLst>
            </a:custGeom>
            <a:solidFill>
              <a:srgbClr val="BAD1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707505" y="2719070"/>
              <a:ext cx="1739519" cy="132333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7210933" y="2900044"/>
              <a:ext cx="730885" cy="132715"/>
            </a:xfrm>
            <a:custGeom>
              <a:avLst/>
              <a:gdLst/>
              <a:ahLst/>
              <a:cxnLst/>
              <a:rect l="l" t="t" r="r" b="b"/>
              <a:pathLst>
                <a:path w="730884" h="132714">
                  <a:moveTo>
                    <a:pt x="17907" y="1904"/>
                  </a:moveTo>
                  <a:lnTo>
                    <a:pt x="0" y="1904"/>
                  </a:lnTo>
                  <a:lnTo>
                    <a:pt x="0" y="130555"/>
                  </a:lnTo>
                  <a:lnTo>
                    <a:pt x="17907" y="130555"/>
                  </a:lnTo>
                  <a:lnTo>
                    <a:pt x="17907" y="109854"/>
                  </a:lnTo>
                  <a:lnTo>
                    <a:pt x="26543" y="109854"/>
                  </a:lnTo>
                  <a:lnTo>
                    <a:pt x="26543" y="74421"/>
                  </a:lnTo>
                  <a:lnTo>
                    <a:pt x="17907" y="74421"/>
                  </a:lnTo>
                  <a:lnTo>
                    <a:pt x="17907" y="54228"/>
                  </a:lnTo>
                  <a:lnTo>
                    <a:pt x="26543" y="54228"/>
                  </a:lnTo>
                  <a:lnTo>
                    <a:pt x="26543" y="22605"/>
                  </a:lnTo>
                  <a:lnTo>
                    <a:pt x="17907" y="22605"/>
                  </a:lnTo>
                  <a:lnTo>
                    <a:pt x="17907" y="1904"/>
                  </a:lnTo>
                  <a:close/>
                </a:path>
                <a:path w="730884" h="132714">
                  <a:moveTo>
                    <a:pt x="26543" y="109854"/>
                  </a:moveTo>
                  <a:lnTo>
                    <a:pt x="17907" y="109854"/>
                  </a:lnTo>
                  <a:lnTo>
                    <a:pt x="17907" y="130555"/>
                  </a:lnTo>
                  <a:lnTo>
                    <a:pt x="26543" y="130555"/>
                  </a:lnTo>
                  <a:lnTo>
                    <a:pt x="26543" y="109854"/>
                  </a:lnTo>
                  <a:close/>
                </a:path>
                <a:path w="730884" h="132714">
                  <a:moveTo>
                    <a:pt x="86360" y="109854"/>
                  </a:moveTo>
                  <a:lnTo>
                    <a:pt x="26543" y="109854"/>
                  </a:lnTo>
                  <a:lnTo>
                    <a:pt x="26543" y="130555"/>
                  </a:lnTo>
                  <a:lnTo>
                    <a:pt x="86360" y="130555"/>
                  </a:lnTo>
                  <a:lnTo>
                    <a:pt x="86360" y="109854"/>
                  </a:lnTo>
                  <a:close/>
                </a:path>
                <a:path w="730884" h="132714">
                  <a:moveTo>
                    <a:pt x="26543" y="54228"/>
                  </a:moveTo>
                  <a:lnTo>
                    <a:pt x="17907" y="54228"/>
                  </a:lnTo>
                  <a:lnTo>
                    <a:pt x="17907" y="74421"/>
                  </a:lnTo>
                  <a:lnTo>
                    <a:pt x="26543" y="74421"/>
                  </a:lnTo>
                  <a:lnTo>
                    <a:pt x="26543" y="54228"/>
                  </a:lnTo>
                  <a:close/>
                </a:path>
                <a:path w="730884" h="132714">
                  <a:moveTo>
                    <a:pt x="77470" y="54228"/>
                  </a:moveTo>
                  <a:lnTo>
                    <a:pt x="26543" y="54228"/>
                  </a:lnTo>
                  <a:lnTo>
                    <a:pt x="26543" y="74421"/>
                  </a:lnTo>
                  <a:lnTo>
                    <a:pt x="77470" y="74421"/>
                  </a:lnTo>
                  <a:lnTo>
                    <a:pt x="77470" y="54228"/>
                  </a:lnTo>
                  <a:close/>
                </a:path>
                <a:path w="730884" h="132714">
                  <a:moveTo>
                    <a:pt x="26543" y="1904"/>
                  </a:moveTo>
                  <a:lnTo>
                    <a:pt x="17907" y="1904"/>
                  </a:lnTo>
                  <a:lnTo>
                    <a:pt x="17907" y="22605"/>
                  </a:lnTo>
                  <a:lnTo>
                    <a:pt x="26543" y="22605"/>
                  </a:lnTo>
                  <a:lnTo>
                    <a:pt x="26543" y="1904"/>
                  </a:lnTo>
                  <a:close/>
                </a:path>
                <a:path w="730884" h="132714">
                  <a:moveTo>
                    <a:pt x="86360" y="1904"/>
                  </a:moveTo>
                  <a:lnTo>
                    <a:pt x="26543" y="1904"/>
                  </a:lnTo>
                  <a:lnTo>
                    <a:pt x="26543" y="22605"/>
                  </a:lnTo>
                  <a:lnTo>
                    <a:pt x="86360" y="22605"/>
                  </a:lnTo>
                  <a:lnTo>
                    <a:pt x="86360" y="1904"/>
                  </a:lnTo>
                  <a:close/>
                </a:path>
                <a:path w="730884" h="132714">
                  <a:moveTo>
                    <a:pt x="125349" y="1904"/>
                  </a:moveTo>
                  <a:lnTo>
                    <a:pt x="114300" y="1904"/>
                  </a:lnTo>
                  <a:lnTo>
                    <a:pt x="114300" y="130555"/>
                  </a:lnTo>
                  <a:lnTo>
                    <a:pt x="125857" y="130555"/>
                  </a:lnTo>
                  <a:lnTo>
                    <a:pt x="125984" y="109854"/>
                  </a:lnTo>
                  <a:lnTo>
                    <a:pt x="140843" y="109854"/>
                  </a:lnTo>
                  <a:lnTo>
                    <a:pt x="140843" y="22605"/>
                  </a:lnTo>
                  <a:lnTo>
                    <a:pt x="125349" y="22605"/>
                  </a:lnTo>
                  <a:lnTo>
                    <a:pt x="125349" y="1904"/>
                  </a:lnTo>
                  <a:close/>
                </a:path>
                <a:path w="730884" h="132714">
                  <a:moveTo>
                    <a:pt x="140843" y="109854"/>
                  </a:moveTo>
                  <a:lnTo>
                    <a:pt x="125984" y="109854"/>
                  </a:lnTo>
                  <a:lnTo>
                    <a:pt x="125857" y="130555"/>
                  </a:lnTo>
                  <a:lnTo>
                    <a:pt x="140843" y="130555"/>
                  </a:lnTo>
                  <a:lnTo>
                    <a:pt x="140843" y="109854"/>
                  </a:lnTo>
                  <a:close/>
                </a:path>
                <a:path w="730884" h="132714">
                  <a:moveTo>
                    <a:pt x="162687" y="1904"/>
                  </a:moveTo>
                  <a:lnTo>
                    <a:pt x="140843" y="1904"/>
                  </a:lnTo>
                  <a:lnTo>
                    <a:pt x="140843" y="22605"/>
                  </a:lnTo>
                  <a:lnTo>
                    <a:pt x="159258" y="22605"/>
                  </a:lnTo>
                  <a:lnTo>
                    <a:pt x="163830" y="23494"/>
                  </a:lnTo>
                  <a:lnTo>
                    <a:pt x="167767" y="25272"/>
                  </a:lnTo>
                  <a:lnTo>
                    <a:pt x="171703" y="26924"/>
                  </a:lnTo>
                  <a:lnTo>
                    <a:pt x="175006" y="29590"/>
                  </a:lnTo>
                  <a:lnTo>
                    <a:pt x="177673" y="33019"/>
                  </a:lnTo>
                  <a:lnTo>
                    <a:pt x="180467" y="36449"/>
                  </a:lnTo>
                  <a:lnTo>
                    <a:pt x="182499" y="40639"/>
                  </a:lnTo>
                  <a:lnTo>
                    <a:pt x="183896" y="45592"/>
                  </a:lnTo>
                  <a:lnTo>
                    <a:pt x="185293" y="50672"/>
                  </a:lnTo>
                  <a:lnTo>
                    <a:pt x="185927" y="56459"/>
                  </a:lnTo>
                  <a:lnTo>
                    <a:pt x="185818" y="78485"/>
                  </a:lnTo>
                  <a:lnTo>
                    <a:pt x="160782" y="109854"/>
                  </a:lnTo>
                  <a:lnTo>
                    <a:pt x="140843" y="109854"/>
                  </a:lnTo>
                  <a:lnTo>
                    <a:pt x="140843" y="130555"/>
                  </a:lnTo>
                  <a:lnTo>
                    <a:pt x="162560" y="130555"/>
                  </a:lnTo>
                  <a:lnTo>
                    <a:pt x="170561" y="129031"/>
                  </a:lnTo>
                  <a:lnTo>
                    <a:pt x="184912" y="123189"/>
                  </a:lnTo>
                  <a:lnTo>
                    <a:pt x="191135" y="119125"/>
                  </a:lnTo>
                  <a:lnTo>
                    <a:pt x="196342" y="113664"/>
                  </a:lnTo>
                  <a:lnTo>
                    <a:pt x="201675" y="108330"/>
                  </a:lnTo>
                  <a:lnTo>
                    <a:pt x="205535" y="101980"/>
                  </a:lnTo>
                  <a:lnTo>
                    <a:pt x="208534" y="94360"/>
                  </a:lnTo>
                  <a:lnTo>
                    <a:pt x="211327" y="86740"/>
                  </a:lnTo>
                  <a:lnTo>
                    <a:pt x="212851" y="78485"/>
                  </a:lnTo>
                  <a:lnTo>
                    <a:pt x="212851" y="63245"/>
                  </a:lnTo>
                  <a:lnTo>
                    <a:pt x="201549" y="24129"/>
                  </a:lnTo>
                  <a:lnTo>
                    <a:pt x="196342" y="18795"/>
                  </a:lnTo>
                  <a:lnTo>
                    <a:pt x="191135" y="13334"/>
                  </a:lnTo>
                  <a:lnTo>
                    <a:pt x="184912" y="9143"/>
                  </a:lnTo>
                  <a:lnTo>
                    <a:pt x="170561" y="3301"/>
                  </a:lnTo>
                  <a:lnTo>
                    <a:pt x="162687" y="1904"/>
                  </a:lnTo>
                  <a:close/>
                </a:path>
                <a:path w="730884" h="132714">
                  <a:moveTo>
                    <a:pt x="140843" y="1904"/>
                  </a:moveTo>
                  <a:lnTo>
                    <a:pt x="125349" y="1904"/>
                  </a:lnTo>
                  <a:lnTo>
                    <a:pt x="125349" y="22605"/>
                  </a:lnTo>
                  <a:lnTo>
                    <a:pt x="140843" y="22605"/>
                  </a:lnTo>
                  <a:lnTo>
                    <a:pt x="140843" y="1904"/>
                  </a:lnTo>
                  <a:close/>
                </a:path>
                <a:path w="730884" h="132714">
                  <a:moveTo>
                    <a:pt x="266319" y="1904"/>
                  </a:moveTo>
                  <a:lnTo>
                    <a:pt x="239902" y="1904"/>
                  </a:lnTo>
                  <a:lnTo>
                    <a:pt x="239902" y="130555"/>
                  </a:lnTo>
                  <a:lnTo>
                    <a:pt x="266319" y="130555"/>
                  </a:lnTo>
                  <a:lnTo>
                    <a:pt x="266319" y="1904"/>
                  </a:lnTo>
                  <a:close/>
                </a:path>
                <a:path w="730884" h="132714">
                  <a:moveTo>
                    <a:pt x="362331" y="1904"/>
                  </a:moveTo>
                  <a:lnTo>
                    <a:pt x="335915" y="1904"/>
                  </a:lnTo>
                  <a:lnTo>
                    <a:pt x="335915" y="130555"/>
                  </a:lnTo>
                  <a:lnTo>
                    <a:pt x="362331" y="130555"/>
                  </a:lnTo>
                  <a:lnTo>
                    <a:pt x="362331" y="1904"/>
                  </a:lnTo>
                  <a:close/>
                </a:path>
                <a:path w="730884" h="132714">
                  <a:moveTo>
                    <a:pt x="335915" y="1904"/>
                  </a:moveTo>
                  <a:lnTo>
                    <a:pt x="296925" y="1904"/>
                  </a:lnTo>
                  <a:lnTo>
                    <a:pt x="296925" y="22605"/>
                  </a:lnTo>
                  <a:lnTo>
                    <a:pt x="335915" y="22605"/>
                  </a:lnTo>
                  <a:lnTo>
                    <a:pt x="335915" y="1904"/>
                  </a:lnTo>
                  <a:close/>
                </a:path>
                <a:path w="730884" h="132714">
                  <a:moveTo>
                    <a:pt x="401955" y="1904"/>
                  </a:moveTo>
                  <a:lnTo>
                    <a:pt x="362331" y="1904"/>
                  </a:lnTo>
                  <a:lnTo>
                    <a:pt x="362331" y="22605"/>
                  </a:lnTo>
                  <a:lnTo>
                    <a:pt x="401955" y="22605"/>
                  </a:lnTo>
                  <a:lnTo>
                    <a:pt x="401955" y="1904"/>
                  </a:lnTo>
                  <a:close/>
                </a:path>
                <a:path w="730884" h="132714">
                  <a:moveTo>
                    <a:pt x="456819" y="1904"/>
                  </a:moveTo>
                  <a:lnTo>
                    <a:pt x="430402" y="1904"/>
                  </a:lnTo>
                  <a:lnTo>
                    <a:pt x="430402" y="130555"/>
                  </a:lnTo>
                  <a:lnTo>
                    <a:pt x="456819" y="130555"/>
                  </a:lnTo>
                  <a:lnTo>
                    <a:pt x="456819" y="1904"/>
                  </a:lnTo>
                  <a:close/>
                </a:path>
                <a:path w="730884" h="132714">
                  <a:moveTo>
                    <a:pt x="521843" y="1904"/>
                  </a:moveTo>
                  <a:lnTo>
                    <a:pt x="495300" y="1904"/>
                  </a:lnTo>
                  <a:lnTo>
                    <a:pt x="495300" y="130555"/>
                  </a:lnTo>
                  <a:lnTo>
                    <a:pt x="521843" y="130555"/>
                  </a:lnTo>
                  <a:lnTo>
                    <a:pt x="521843" y="44322"/>
                  </a:lnTo>
                  <a:lnTo>
                    <a:pt x="547293" y="44322"/>
                  </a:lnTo>
                  <a:lnTo>
                    <a:pt x="521843" y="1904"/>
                  </a:lnTo>
                  <a:close/>
                </a:path>
                <a:path w="730884" h="132714">
                  <a:moveTo>
                    <a:pt x="547293" y="44322"/>
                  </a:moveTo>
                  <a:lnTo>
                    <a:pt x="521843" y="44322"/>
                  </a:lnTo>
                  <a:lnTo>
                    <a:pt x="573532" y="130555"/>
                  </a:lnTo>
                  <a:lnTo>
                    <a:pt x="600075" y="130555"/>
                  </a:lnTo>
                  <a:lnTo>
                    <a:pt x="600075" y="88264"/>
                  </a:lnTo>
                  <a:lnTo>
                    <a:pt x="573659" y="88264"/>
                  </a:lnTo>
                  <a:lnTo>
                    <a:pt x="547293" y="44322"/>
                  </a:lnTo>
                  <a:close/>
                </a:path>
                <a:path w="730884" h="132714">
                  <a:moveTo>
                    <a:pt x="600075" y="1904"/>
                  </a:moveTo>
                  <a:lnTo>
                    <a:pt x="573659" y="1904"/>
                  </a:lnTo>
                  <a:lnTo>
                    <a:pt x="573659" y="88264"/>
                  </a:lnTo>
                  <a:lnTo>
                    <a:pt x="600075" y="88264"/>
                  </a:lnTo>
                  <a:lnTo>
                    <a:pt x="600075" y="1904"/>
                  </a:lnTo>
                  <a:close/>
                </a:path>
                <a:path w="730884" h="132714">
                  <a:moveTo>
                    <a:pt x="679450" y="0"/>
                  </a:moveTo>
                  <a:lnTo>
                    <a:pt x="671449" y="0"/>
                  </a:lnTo>
                  <a:lnTo>
                    <a:pt x="664083" y="1396"/>
                  </a:lnTo>
                  <a:lnTo>
                    <a:pt x="632078" y="28066"/>
                  </a:lnTo>
                  <a:lnTo>
                    <a:pt x="625601" y="62229"/>
                  </a:lnTo>
                  <a:lnTo>
                    <a:pt x="625601" y="70230"/>
                  </a:lnTo>
                  <a:lnTo>
                    <a:pt x="636016" y="110870"/>
                  </a:lnTo>
                  <a:lnTo>
                    <a:pt x="640969" y="116077"/>
                  </a:lnTo>
                  <a:lnTo>
                    <a:pt x="645922" y="121412"/>
                  </a:lnTo>
                  <a:lnTo>
                    <a:pt x="651764" y="125475"/>
                  </a:lnTo>
                  <a:lnTo>
                    <a:pt x="658622" y="128142"/>
                  </a:lnTo>
                  <a:lnTo>
                    <a:pt x="665352" y="130937"/>
                  </a:lnTo>
                  <a:lnTo>
                    <a:pt x="672973" y="132333"/>
                  </a:lnTo>
                  <a:lnTo>
                    <a:pt x="690626" y="132333"/>
                  </a:lnTo>
                  <a:lnTo>
                    <a:pt x="728726" y="116712"/>
                  </a:lnTo>
                  <a:lnTo>
                    <a:pt x="730631" y="114300"/>
                  </a:lnTo>
                  <a:lnTo>
                    <a:pt x="730631" y="111632"/>
                  </a:lnTo>
                  <a:lnTo>
                    <a:pt x="677926" y="111632"/>
                  </a:lnTo>
                  <a:lnTo>
                    <a:pt x="674116" y="110870"/>
                  </a:lnTo>
                  <a:lnTo>
                    <a:pt x="673753" y="110870"/>
                  </a:lnTo>
                  <a:lnTo>
                    <a:pt x="669671" y="108965"/>
                  </a:lnTo>
                  <a:lnTo>
                    <a:pt x="654431" y="88010"/>
                  </a:lnTo>
                  <a:lnTo>
                    <a:pt x="653161" y="82930"/>
                  </a:lnTo>
                  <a:lnTo>
                    <a:pt x="652577" y="77448"/>
                  </a:lnTo>
                  <a:lnTo>
                    <a:pt x="652545" y="55012"/>
                  </a:lnTo>
                  <a:lnTo>
                    <a:pt x="653034" y="49275"/>
                  </a:lnTo>
                  <a:lnTo>
                    <a:pt x="655574" y="39115"/>
                  </a:lnTo>
                  <a:lnTo>
                    <a:pt x="657351" y="34797"/>
                  </a:lnTo>
                  <a:lnTo>
                    <a:pt x="659765" y="31241"/>
                  </a:lnTo>
                  <a:lnTo>
                    <a:pt x="662051" y="27812"/>
                  </a:lnTo>
                  <a:lnTo>
                    <a:pt x="664832" y="25272"/>
                  </a:lnTo>
                  <a:lnTo>
                    <a:pt x="668156" y="23494"/>
                  </a:lnTo>
                  <a:lnTo>
                    <a:pt x="671830" y="21589"/>
                  </a:lnTo>
                  <a:lnTo>
                    <a:pt x="675767" y="20700"/>
                  </a:lnTo>
                  <a:lnTo>
                    <a:pt x="723668" y="20700"/>
                  </a:lnTo>
                  <a:lnTo>
                    <a:pt x="719709" y="14096"/>
                  </a:lnTo>
                  <a:lnTo>
                    <a:pt x="714248" y="9016"/>
                  </a:lnTo>
                  <a:lnTo>
                    <a:pt x="707136" y="5460"/>
                  </a:lnTo>
                  <a:lnTo>
                    <a:pt x="701345" y="3053"/>
                  </a:lnTo>
                  <a:lnTo>
                    <a:pt x="694999" y="1396"/>
                  </a:lnTo>
                  <a:lnTo>
                    <a:pt x="695159" y="1396"/>
                  </a:lnTo>
                  <a:lnTo>
                    <a:pt x="687526" y="335"/>
                  </a:lnTo>
                  <a:lnTo>
                    <a:pt x="679450" y="0"/>
                  </a:lnTo>
                  <a:close/>
                </a:path>
                <a:path w="730884" h="132714">
                  <a:moveTo>
                    <a:pt x="730631" y="63245"/>
                  </a:moveTo>
                  <a:lnTo>
                    <a:pt x="679958" y="63245"/>
                  </a:lnTo>
                  <a:lnTo>
                    <a:pt x="679958" y="82168"/>
                  </a:lnTo>
                  <a:lnTo>
                    <a:pt x="704215" y="82168"/>
                  </a:lnTo>
                  <a:lnTo>
                    <a:pt x="704215" y="105028"/>
                  </a:lnTo>
                  <a:lnTo>
                    <a:pt x="692361" y="110870"/>
                  </a:lnTo>
                  <a:lnTo>
                    <a:pt x="692175" y="110870"/>
                  </a:lnTo>
                  <a:lnTo>
                    <a:pt x="690499" y="111251"/>
                  </a:lnTo>
                  <a:lnTo>
                    <a:pt x="687070" y="111632"/>
                  </a:lnTo>
                  <a:lnTo>
                    <a:pt x="730631" y="111632"/>
                  </a:lnTo>
                  <a:lnTo>
                    <a:pt x="730631" y="63245"/>
                  </a:lnTo>
                  <a:close/>
                </a:path>
                <a:path w="730884" h="132714">
                  <a:moveTo>
                    <a:pt x="723668" y="20700"/>
                  </a:moveTo>
                  <a:lnTo>
                    <a:pt x="685546" y="20700"/>
                  </a:lnTo>
                  <a:lnTo>
                    <a:pt x="689991" y="21589"/>
                  </a:lnTo>
                  <a:lnTo>
                    <a:pt x="693293" y="23494"/>
                  </a:lnTo>
                  <a:lnTo>
                    <a:pt x="704850" y="42417"/>
                  </a:lnTo>
                  <a:lnTo>
                    <a:pt x="730631" y="42417"/>
                  </a:lnTo>
                  <a:lnTo>
                    <a:pt x="729919" y="35813"/>
                  </a:lnTo>
                  <a:lnTo>
                    <a:pt x="729810" y="34797"/>
                  </a:lnTo>
                  <a:lnTo>
                    <a:pt x="729755" y="34289"/>
                  </a:lnTo>
                  <a:lnTo>
                    <a:pt x="728768" y="31241"/>
                  </a:lnTo>
                  <a:lnTo>
                    <a:pt x="727328" y="26924"/>
                  </a:lnTo>
                  <a:lnTo>
                    <a:pt x="723668" y="20700"/>
                  </a:lnTo>
                  <a:close/>
                </a:path>
              </a:pathLst>
            </a:custGeom>
            <a:solidFill>
              <a:srgbClr val="171717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/>
          <p:nvPr/>
        </p:nvSpPr>
        <p:spPr>
          <a:xfrm>
            <a:off x="6316853" y="3644772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5">
                <a:moveTo>
                  <a:pt x="28575" y="0"/>
                </a:moveTo>
                <a:lnTo>
                  <a:pt x="16256" y="0"/>
                </a:lnTo>
                <a:lnTo>
                  <a:pt x="11049" y="2158"/>
                </a:lnTo>
                <a:lnTo>
                  <a:pt x="6604" y="6476"/>
                </a:lnTo>
                <a:lnTo>
                  <a:pt x="2286" y="10921"/>
                </a:lnTo>
                <a:lnTo>
                  <a:pt x="0" y="16128"/>
                </a:lnTo>
                <a:lnTo>
                  <a:pt x="0" y="22351"/>
                </a:lnTo>
                <a:lnTo>
                  <a:pt x="0" y="28575"/>
                </a:lnTo>
                <a:lnTo>
                  <a:pt x="2286" y="33781"/>
                </a:lnTo>
                <a:lnTo>
                  <a:pt x="6604" y="38226"/>
                </a:lnTo>
                <a:lnTo>
                  <a:pt x="11049" y="42544"/>
                </a:lnTo>
                <a:lnTo>
                  <a:pt x="16256" y="44831"/>
                </a:lnTo>
                <a:lnTo>
                  <a:pt x="28575" y="44831"/>
                </a:lnTo>
                <a:lnTo>
                  <a:pt x="33909" y="42544"/>
                </a:lnTo>
                <a:lnTo>
                  <a:pt x="42672" y="33781"/>
                </a:lnTo>
                <a:lnTo>
                  <a:pt x="44831" y="28575"/>
                </a:lnTo>
                <a:lnTo>
                  <a:pt x="44831" y="16128"/>
                </a:lnTo>
                <a:lnTo>
                  <a:pt x="42672" y="10921"/>
                </a:lnTo>
                <a:lnTo>
                  <a:pt x="33909" y="2158"/>
                </a:lnTo>
                <a:lnTo>
                  <a:pt x="28575" y="0"/>
                </a:lnTo>
                <a:close/>
              </a:path>
            </a:pathLst>
          </a:custGeom>
          <a:solidFill>
            <a:srgbClr val="17171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6585204" y="3501834"/>
            <a:ext cx="2205355" cy="23145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218440">
              <a:lnSpc>
                <a:spcPct val="118500"/>
              </a:lnSpc>
              <a:spcBef>
                <a:spcPts val="130"/>
              </a:spcBef>
            </a:pP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9" action="ppaction://hlinksldjump"/>
              </a:rPr>
              <a:t>Creating</a:t>
            </a:r>
            <a:r>
              <a:rPr sz="1400" u="sng" spc="-7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9" action="ppaction://hlinksldjump"/>
              </a:rPr>
              <a:t> </a:t>
            </a: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9" action="ppaction://hlinksldjump"/>
              </a:rPr>
              <a:t>a</a:t>
            </a:r>
            <a:r>
              <a:rPr sz="1400" u="sng" spc="-4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9" action="ppaction://hlinksldjump"/>
              </a:rPr>
              <a:t> </a:t>
            </a:r>
            <a:r>
              <a:rPr sz="1400" u="sng" spc="-2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19" action="ppaction://hlinksldjump"/>
              </a:rPr>
              <a:t>Store</a:t>
            </a:r>
            <a:r>
              <a:rPr sz="1400" spc="-20" dirty="0">
                <a:solidFill>
                  <a:srgbClr val="009CE2"/>
                </a:solid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0" action="ppaction://hlinksldjump"/>
              </a:rPr>
              <a:t>Navigating</a:t>
            </a:r>
            <a:r>
              <a:rPr sz="1400" u="sng" spc="-2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0" action="ppaction://hlinksldjump"/>
              </a:rPr>
              <a:t> </a:t>
            </a: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0" action="ppaction://hlinksldjump"/>
              </a:rPr>
              <a:t>a</a:t>
            </a:r>
            <a:r>
              <a:rPr sz="1400" u="sng" spc="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0" action="ppaction://hlinksldjump"/>
              </a:rPr>
              <a:t> </a:t>
            </a:r>
            <a:r>
              <a:rPr sz="1400" u="sng" spc="-2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0" action="ppaction://hlinksldjump"/>
              </a:rPr>
              <a:t>Store</a:t>
            </a:r>
            <a:r>
              <a:rPr sz="1400" spc="-20" dirty="0">
                <a:solidFill>
                  <a:srgbClr val="009CE2"/>
                </a:solid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1" action="ppaction://hlinksldjump"/>
              </a:rPr>
              <a:t>Adding</a:t>
            </a:r>
            <a:r>
              <a:rPr sz="1400" u="sng" spc="-1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1" action="ppaction://hlinksldjump"/>
              </a:rPr>
              <a:t> </a:t>
            </a: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1" action="ppaction://hlinksldjump"/>
              </a:rPr>
              <a:t>Assets</a:t>
            </a:r>
            <a:r>
              <a:rPr sz="1400" u="sng" spc="-2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1" action="ppaction://hlinksldjump"/>
              </a:rPr>
              <a:t> </a:t>
            </a: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1" action="ppaction://hlinksldjump"/>
              </a:rPr>
              <a:t>to</a:t>
            </a:r>
            <a:r>
              <a:rPr sz="1400" u="sng" spc="6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1" action="ppaction://hlinksldjump"/>
              </a:rPr>
              <a:t> </a:t>
            </a: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1" action="ppaction://hlinksldjump"/>
              </a:rPr>
              <a:t>a</a:t>
            </a:r>
            <a:r>
              <a:rPr sz="1400" u="sng" spc="-6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1" action="ppaction://hlinksldjump"/>
              </a:rPr>
              <a:t> </a:t>
            </a:r>
            <a:r>
              <a:rPr sz="1400" u="sng" spc="-1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1" action="ppaction://hlinksldjump"/>
              </a:rPr>
              <a:t>Store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20700"/>
              </a:lnSpc>
            </a:pP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2" action="ppaction://hlinksldjump"/>
              </a:rPr>
              <a:t>Adding</a:t>
            </a:r>
            <a:r>
              <a:rPr sz="1400" u="sng" spc="-7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2" action="ppaction://hlinksldjump"/>
              </a:rPr>
              <a:t> </a:t>
            </a: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2" action="ppaction://hlinksldjump"/>
              </a:rPr>
              <a:t>&amp;</a:t>
            </a:r>
            <a:r>
              <a:rPr sz="1400" u="sng" spc="-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2" action="ppaction://hlinksldjump"/>
              </a:rPr>
              <a:t> </a:t>
            </a:r>
            <a:r>
              <a:rPr sz="1400" u="sng" spc="-1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2" action="ppaction://hlinksldjump"/>
              </a:rPr>
              <a:t>Editing</a:t>
            </a:r>
            <a:r>
              <a:rPr sz="1400" u="sng" spc="-6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2" action="ppaction://hlinksldjump"/>
              </a:rPr>
              <a:t> </a:t>
            </a:r>
            <a:r>
              <a:rPr sz="1400" u="sng" spc="-1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2" action="ppaction://hlinksldjump"/>
              </a:rPr>
              <a:t>Signage</a:t>
            </a:r>
            <a:r>
              <a:rPr sz="1400" u="sng" spc="-9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2" action="ppaction://hlinksldjump"/>
              </a:rPr>
              <a:t> </a:t>
            </a:r>
            <a:r>
              <a:rPr sz="1400" u="sng" spc="-2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2" action="ppaction://hlinksldjump"/>
              </a:rPr>
              <a:t>in</a:t>
            </a:r>
            <a:r>
              <a:rPr sz="1400" spc="-25" dirty="0">
                <a:solidFill>
                  <a:srgbClr val="009CE2"/>
                </a:solid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2" action="ppaction://hlinksldjump"/>
              </a:rPr>
              <a:t>a</a:t>
            </a:r>
            <a:r>
              <a:rPr sz="1400" u="sng" spc="-5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2" action="ppaction://hlinksldjump"/>
              </a:rPr>
              <a:t> </a:t>
            </a:r>
            <a:r>
              <a:rPr sz="1400" u="sng" spc="-1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2" action="ppaction://hlinksldjump"/>
              </a:rPr>
              <a:t>Store</a:t>
            </a:r>
            <a:endParaRPr sz="1400">
              <a:latin typeface="Arial"/>
              <a:cs typeface="Arial"/>
            </a:endParaRPr>
          </a:p>
          <a:p>
            <a:pPr marL="12700" marR="927100">
              <a:lnSpc>
                <a:spcPts val="2030"/>
              </a:lnSpc>
              <a:spcBef>
                <a:spcPts val="50"/>
              </a:spcBef>
            </a:pP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3" action="ppaction://hlinksldjump"/>
              </a:rPr>
              <a:t>Moving</a:t>
            </a:r>
            <a:r>
              <a:rPr sz="1400" u="sng" spc="3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3" action="ppaction://hlinksldjump"/>
              </a:rPr>
              <a:t> </a:t>
            </a:r>
            <a:r>
              <a:rPr sz="1400" u="sng" spc="-1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3" action="ppaction://hlinksldjump"/>
              </a:rPr>
              <a:t>Assets</a:t>
            </a:r>
            <a:r>
              <a:rPr sz="1400" spc="-10" dirty="0">
                <a:solidFill>
                  <a:srgbClr val="009CE2"/>
                </a:solid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4" action="ppaction://hlinksldjump"/>
              </a:rPr>
              <a:t>Rotating</a:t>
            </a:r>
            <a:r>
              <a:rPr sz="1400" u="sng" spc="-1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4" action="ppaction://hlinksldjump"/>
              </a:rPr>
              <a:t> Assets</a:t>
            </a:r>
            <a:endParaRPr sz="1400">
              <a:latin typeface="Arial"/>
              <a:cs typeface="Arial"/>
            </a:endParaRPr>
          </a:p>
          <a:p>
            <a:pPr marL="12700" marR="186690">
              <a:lnSpc>
                <a:spcPts val="1950"/>
              </a:lnSpc>
              <a:spcBef>
                <a:spcPts val="55"/>
              </a:spcBef>
            </a:pP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5" action="ppaction://hlinksldjump"/>
              </a:rPr>
              <a:t>Switching</a:t>
            </a:r>
            <a:r>
              <a:rPr sz="1400" u="sng" spc="-3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5" action="ppaction://hlinksldjump"/>
              </a:rPr>
              <a:t> </a:t>
            </a: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5" action="ppaction://hlinksldjump"/>
              </a:rPr>
              <a:t>between</a:t>
            </a:r>
            <a:r>
              <a:rPr sz="1400" u="sng" spc="-2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5" action="ppaction://hlinksldjump"/>
              </a:rPr>
              <a:t> </a:t>
            </a:r>
            <a:r>
              <a:rPr sz="1400" u="sng" spc="-2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5" action="ppaction://hlinksldjump"/>
              </a:rPr>
              <a:t>Asset</a:t>
            </a:r>
            <a:r>
              <a:rPr sz="1400" spc="-20" dirty="0">
                <a:solidFill>
                  <a:srgbClr val="009CE2"/>
                </a:solidFill>
                <a:latin typeface="Arial"/>
                <a:cs typeface="Arial"/>
              </a:rPr>
              <a:t> </a:t>
            </a:r>
            <a:r>
              <a:rPr sz="1400" u="sng" spc="-1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5" action="ppaction://hlinksldjump"/>
              </a:rPr>
              <a:t>Builders</a:t>
            </a:r>
            <a:endParaRPr sz="14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316853" y="3901947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5">
                <a:moveTo>
                  <a:pt x="28575" y="0"/>
                </a:moveTo>
                <a:lnTo>
                  <a:pt x="16256" y="0"/>
                </a:lnTo>
                <a:lnTo>
                  <a:pt x="11049" y="2158"/>
                </a:lnTo>
                <a:lnTo>
                  <a:pt x="6604" y="6476"/>
                </a:lnTo>
                <a:lnTo>
                  <a:pt x="2286" y="10921"/>
                </a:lnTo>
                <a:lnTo>
                  <a:pt x="0" y="16128"/>
                </a:lnTo>
                <a:lnTo>
                  <a:pt x="0" y="22351"/>
                </a:lnTo>
                <a:lnTo>
                  <a:pt x="0" y="28575"/>
                </a:lnTo>
                <a:lnTo>
                  <a:pt x="2286" y="33781"/>
                </a:lnTo>
                <a:lnTo>
                  <a:pt x="6604" y="38226"/>
                </a:lnTo>
                <a:lnTo>
                  <a:pt x="11049" y="42544"/>
                </a:lnTo>
                <a:lnTo>
                  <a:pt x="16256" y="44831"/>
                </a:lnTo>
                <a:lnTo>
                  <a:pt x="28575" y="44831"/>
                </a:lnTo>
                <a:lnTo>
                  <a:pt x="33909" y="42544"/>
                </a:lnTo>
                <a:lnTo>
                  <a:pt x="42672" y="33781"/>
                </a:lnTo>
                <a:lnTo>
                  <a:pt x="44831" y="28575"/>
                </a:lnTo>
                <a:lnTo>
                  <a:pt x="44831" y="16128"/>
                </a:lnTo>
                <a:lnTo>
                  <a:pt x="42672" y="10921"/>
                </a:lnTo>
                <a:lnTo>
                  <a:pt x="33909" y="2158"/>
                </a:lnTo>
                <a:lnTo>
                  <a:pt x="28575" y="0"/>
                </a:lnTo>
                <a:close/>
              </a:path>
            </a:pathLst>
          </a:custGeom>
          <a:solidFill>
            <a:srgbClr val="17171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316853" y="4149597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5">
                <a:moveTo>
                  <a:pt x="28575" y="0"/>
                </a:moveTo>
                <a:lnTo>
                  <a:pt x="16256" y="0"/>
                </a:lnTo>
                <a:lnTo>
                  <a:pt x="11049" y="2158"/>
                </a:lnTo>
                <a:lnTo>
                  <a:pt x="6604" y="6476"/>
                </a:lnTo>
                <a:lnTo>
                  <a:pt x="2286" y="10921"/>
                </a:lnTo>
                <a:lnTo>
                  <a:pt x="0" y="16128"/>
                </a:lnTo>
                <a:lnTo>
                  <a:pt x="0" y="22351"/>
                </a:lnTo>
                <a:lnTo>
                  <a:pt x="0" y="28575"/>
                </a:lnTo>
                <a:lnTo>
                  <a:pt x="2286" y="33781"/>
                </a:lnTo>
                <a:lnTo>
                  <a:pt x="6604" y="38226"/>
                </a:lnTo>
                <a:lnTo>
                  <a:pt x="11049" y="42544"/>
                </a:lnTo>
                <a:lnTo>
                  <a:pt x="16256" y="44831"/>
                </a:lnTo>
                <a:lnTo>
                  <a:pt x="28575" y="44831"/>
                </a:lnTo>
                <a:lnTo>
                  <a:pt x="33909" y="42544"/>
                </a:lnTo>
                <a:lnTo>
                  <a:pt x="42672" y="33781"/>
                </a:lnTo>
                <a:lnTo>
                  <a:pt x="44831" y="28575"/>
                </a:lnTo>
                <a:lnTo>
                  <a:pt x="44831" y="16128"/>
                </a:lnTo>
                <a:lnTo>
                  <a:pt x="42672" y="10921"/>
                </a:lnTo>
                <a:lnTo>
                  <a:pt x="33909" y="2158"/>
                </a:lnTo>
                <a:lnTo>
                  <a:pt x="28575" y="0"/>
                </a:lnTo>
                <a:close/>
              </a:path>
            </a:pathLst>
          </a:custGeom>
          <a:solidFill>
            <a:srgbClr val="17171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316853" y="4406772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5">
                <a:moveTo>
                  <a:pt x="28575" y="0"/>
                </a:moveTo>
                <a:lnTo>
                  <a:pt x="16256" y="0"/>
                </a:lnTo>
                <a:lnTo>
                  <a:pt x="11049" y="2158"/>
                </a:lnTo>
                <a:lnTo>
                  <a:pt x="6604" y="6476"/>
                </a:lnTo>
                <a:lnTo>
                  <a:pt x="2286" y="10921"/>
                </a:lnTo>
                <a:lnTo>
                  <a:pt x="0" y="16128"/>
                </a:lnTo>
                <a:lnTo>
                  <a:pt x="0" y="22351"/>
                </a:lnTo>
                <a:lnTo>
                  <a:pt x="0" y="28575"/>
                </a:lnTo>
                <a:lnTo>
                  <a:pt x="2286" y="33781"/>
                </a:lnTo>
                <a:lnTo>
                  <a:pt x="6604" y="38226"/>
                </a:lnTo>
                <a:lnTo>
                  <a:pt x="11049" y="42544"/>
                </a:lnTo>
                <a:lnTo>
                  <a:pt x="16256" y="44831"/>
                </a:lnTo>
                <a:lnTo>
                  <a:pt x="28575" y="44831"/>
                </a:lnTo>
                <a:lnTo>
                  <a:pt x="33909" y="42544"/>
                </a:lnTo>
                <a:lnTo>
                  <a:pt x="42672" y="33781"/>
                </a:lnTo>
                <a:lnTo>
                  <a:pt x="44831" y="28575"/>
                </a:lnTo>
                <a:lnTo>
                  <a:pt x="44831" y="16128"/>
                </a:lnTo>
                <a:lnTo>
                  <a:pt x="42672" y="10921"/>
                </a:lnTo>
                <a:lnTo>
                  <a:pt x="33909" y="2158"/>
                </a:lnTo>
                <a:lnTo>
                  <a:pt x="28575" y="0"/>
                </a:lnTo>
                <a:close/>
              </a:path>
            </a:pathLst>
          </a:custGeom>
          <a:solidFill>
            <a:srgbClr val="17171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316853" y="4911597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5">
                <a:moveTo>
                  <a:pt x="28575" y="0"/>
                </a:moveTo>
                <a:lnTo>
                  <a:pt x="16256" y="0"/>
                </a:lnTo>
                <a:lnTo>
                  <a:pt x="11049" y="2158"/>
                </a:lnTo>
                <a:lnTo>
                  <a:pt x="6604" y="6476"/>
                </a:lnTo>
                <a:lnTo>
                  <a:pt x="2286" y="10921"/>
                </a:lnTo>
                <a:lnTo>
                  <a:pt x="0" y="16128"/>
                </a:lnTo>
                <a:lnTo>
                  <a:pt x="0" y="22351"/>
                </a:lnTo>
                <a:lnTo>
                  <a:pt x="0" y="28575"/>
                </a:lnTo>
                <a:lnTo>
                  <a:pt x="2286" y="33781"/>
                </a:lnTo>
                <a:lnTo>
                  <a:pt x="6604" y="38226"/>
                </a:lnTo>
                <a:lnTo>
                  <a:pt x="11049" y="42544"/>
                </a:lnTo>
                <a:lnTo>
                  <a:pt x="16256" y="44831"/>
                </a:lnTo>
                <a:lnTo>
                  <a:pt x="28575" y="44831"/>
                </a:lnTo>
                <a:lnTo>
                  <a:pt x="33909" y="42544"/>
                </a:lnTo>
                <a:lnTo>
                  <a:pt x="42672" y="33781"/>
                </a:lnTo>
                <a:lnTo>
                  <a:pt x="44831" y="28575"/>
                </a:lnTo>
                <a:lnTo>
                  <a:pt x="44831" y="16128"/>
                </a:lnTo>
                <a:lnTo>
                  <a:pt x="42672" y="10921"/>
                </a:lnTo>
                <a:lnTo>
                  <a:pt x="33909" y="2158"/>
                </a:lnTo>
                <a:lnTo>
                  <a:pt x="28575" y="0"/>
                </a:lnTo>
                <a:close/>
              </a:path>
            </a:pathLst>
          </a:custGeom>
          <a:solidFill>
            <a:srgbClr val="17171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316853" y="5168772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5">
                <a:moveTo>
                  <a:pt x="28575" y="0"/>
                </a:moveTo>
                <a:lnTo>
                  <a:pt x="16256" y="0"/>
                </a:lnTo>
                <a:lnTo>
                  <a:pt x="11049" y="2158"/>
                </a:lnTo>
                <a:lnTo>
                  <a:pt x="6604" y="6476"/>
                </a:lnTo>
                <a:lnTo>
                  <a:pt x="2286" y="10921"/>
                </a:lnTo>
                <a:lnTo>
                  <a:pt x="0" y="16128"/>
                </a:lnTo>
                <a:lnTo>
                  <a:pt x="0" y="22351"/>
                </a:lnTo>
                <a:lnTo>
                  <a:pt x="0" y="28575"/>
                </a:lnTo>
                <a:lnTo>
                  <a:pt x="2286" y="33781"/>
                </a:lnTo>
                <a:lnTo>
                  <a:pt x="6604" y="38226"/>
                </a:lnTo>
                <a:lnTo>
                  <a:pt x="11049" y="42544"/>
                </a:lnTo>
                <a:lnTo>
                  <a:pt x="16256" y="44831"/>
                </a:lnTo>
                <a:lnTo>
                  <a:pt x="28575" y="44831"/>
                </a:lnTo>
                <a:lnTo>
                  <a:pt x="33909" y="42544"/>
                </a:lnTo>
                <a:lnTo>
                  <a:pt x="42672" y="33781"/>
                </a:lnTo>
                <a:lnTo>
                  <a:pt x="44831" y="28575"/>
                </a:lnTo>
                <a:lnTo>
                  <a:pt x="44831" y="16128"/>
                </a:lnTo>
                <a:lnTo>
                  <a:pt x="42672" y="10921"/>
                </a:lnTo>
                <a:lnTo>
                  <a:pt x="33909" y="2158"/>
                </a:lnTo>
                <a:lnTo>
                  <a:pt x="28575" y="0"/>
                </a:lnTo>
                <a:close/>
              </a:path>
            </a:pathLst>
          </a:custGeom>
          <a:solidFill>
            <a:srgbClr val="17171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316853" y="5425947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5" h="45085">
                <a:moveTo>
                  <a:pt x="28575" y="0"/>
                </a:moveTo>
                <a:lnTo>
                  <a:pt x="16256" y="0"/>
                </a:lnTo>
                <a:lnTo>
                  <a:pt x="11049" y="2158"/>
                </a:lnTo>
                <a:lnTo>
                  <a:pt x="6604" y="6476"/>
                </a:lnTo>
                <a:lnTo>
                  <a:pt x="2286" y="10921"/>
                </a:lnTo>
                <a:lnTo>
                  <a:pt x="0" y="16128"/>
                </a:lnTo>
                <a:lnTo>
                  <a:pt x="0" y="22351"/>
                </a:lnTo>
                <a:lnTo>
                  <a:pt x="0" y="28574"/>
                </a:lnTo>
                <a:lnTo>
                  <a:pt x="2286" y="33781"/>
                </a:lnTo>
                <a:lnTo>
                  <a:pt x="6604" y="38226"/>
                </a:lnTo>
                <a:lnTo>
                  <a:pt x="11049" y="42544"/>
                </a:lnTo>
                <a:lnTo>
                  <a:pt x="16256" y="44830"/>
                </a:lnTo>
                <a:lnTo>
                  <a:pt x="28575" y="44830"/>
                </a:lnTo>
                <a:lnTo>
                  <a:pt x="33909" y="42544"/>
                </a:lnTo>
                <a:lnTo>
                  <a:pt x="42672" y="33781"/>
                </a:lnTo>
                <a:lnTo>
                  <a:pt x="44831" y="28574"/>
                </a:lnTo>
                <a:lnTo>
                  <a:pt x="44831" y="16128"/>
                </a:lnTo>
                <a:lnTo>
                  <a:pt x="42672" y="10921"/>
                </a:lnTo>
                <a:lnTo>
                  <a:pt x="33909" y="2158"/>
                </a:lnTo>
                <a:lnTo>
                  <a:pt x="28575" y="0"/>
                </a:lnTo>
                <a:close/>
              </a:path>
            </a:pathLst>
          </a:custGeom>
          <a:solidFill>
            <a:srgbClr val="17171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9191625" y="2438400"/>
            <a:ext cx="2705100" cy="952500"/>
          </a:xfrm>
          <a:prstGeom prst="rect">
            <a:avLst/>
          </a:prstGeom>
          <a:solidFill>
            <a:srgbClr val="9DBCD6"/>
          </a:solidFill>
        </p:spPr>
        <p:txBody>
          <a:bodyPr vert="horz" wrap="square" lIns="0" tIns="749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90"/>
              </a:spcBef>
            </a:pPr>
            <a:endParaRPr sz="1400">
              <a:latin typeface="Times New Roman"/>
              <a:cs typeface="Times New Roman"/>
            </a:endParaRPr>
          </a:p>
          <a:p>
            <a:pPr marL="33401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PRESENTATION</a:t>
            </a:r>
            <a:r>
              <a:rPr sz="1400" b="1" spc="49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TOOLS</a:t>
            </a:r>
            <a:endParaRPr sz="140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9319132" y="3748913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8575" y="0"/>
                </a:moveTo>
                <a:lnTo>
                  <a:pt x="16256" y="0"/>
                </a:lnTo>
                <a:lnTo>
                  <a:pt x="10922" y="2159"/>
                </a:lnTo>
                <a:lnTo>
                  <a:pt x="6603" y="6604"/>
                </a:lnTo>
                <a:lnTo>
                  <a:pt x="2159" y="10922"/>
                </a:lnTo>
                <a:lnTo>
                  <a:pt x="0" y="16256"/>
                </a:lnTo>
                <a:lnTo>
                  <a:pt x="0" y="22351"/>
                </a:lnTo>
                <a:lnTo>
                  <a:pt x="0" y="28575"/>
                </a:lnTo>
                <a:lnTo>
                  <a:pt x="2159" y="33909"/>
                </a:lnTo>
                <a:lnTo>
                  <a:pt x="6603" y="38226"/>
                </a:lnTo>
                <a:lnTo>
                  <a:pt x="10922" y="42672"/>
                </a:lnTo>
                <a:lnTo>
                  <a:pt x="16256" y="44831"/>
                </a:lnTo>
                <a:lnTo>
                  <a:pt x="28575" y="44831"/>
                </a:lnTo>
                <a:lnTo>
                  <a:pt x="33782" y="42672"/>
                </a:lnTo>
                <a:lnTo>
                  <a:pt x="38226" y="38226"/>
                </a:lnTo>
                <a:lnTo>
                  <a:pt x="42672" y="33909"/>
                </a:lnTo>
                <a:lnTo>
                  <a:pt x="44831" y="28575"/>
                </a:lnTo>
                <a:lnTo>
                  <a:pt x="44831" y="16256"/>
                </a:lnTo>
                <a:lnTo>
                  <a:pt x="42672" y="10922"/>
                </a:lnTo>
                <a:lnTo>
                  <a:pt x="38226" y="6604"/>
                </a:lnTo>
                <a:lnTo>
                  <a:pt x="33782" y="2159"/>
                </a:lnTo>
                <a:lnTo>
                  <a:pt x="28575" y="0"/>
                </a:lnTo>
                <a:close/>
              </a:path>
            </a:pathLst>
          </a:custGeom>
          <a:solidFill>
            <a:srgbClr val="17171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9590151" y="3606425"/>
            <a:ext cx="2141855" cy="15513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118500"/>
              </a:lnSpc>
              <a:spcBef>
                <a:spcPts val="130"/>
              </a:spcBef>
            </a:pP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6" action="ppaction://hlinksldjump"/>
              </a:rPr>
              <a:t>Product </a:t>
            </a:r>
            <a:r>
              <a:rPr sz="1400" u="sng" spc="-1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6" action="ppaction://hlinksldjump"/>
              </a:rPr>
              <a:t>Highlighting</a:t>
            </a:r>
            <a:r>
              <a:rPr sz="1400" spc="-10" dirty="0">
                <a:solidFill>
                  <a:srgbClr val="009CE2"/>
                </a:solidFill>
                <a:latin typeface="Arial"/>
                <a:cs typeface="Arial"/>
              </a:rPr>
              <a:t> </a:t>
            </a: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7" action="ppaction://hlinksldjump"/>
              </a:rPr>
              <a:t>Taking</a:t>
            </a:r>
            <a:r>
              <a:rPr sz="1400" u="sng" spc="-6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7" action="ppaction://hlinksldjump"/>
              </a:rPr>
              <a:t> </a:t>
            </a:r>
            <a:r>
              <a:rPr sz="1400" u="sng" spc="-1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7" action="ppaction://hlinksldjump"/>
              </a:rPr>
              <a:t>Screenshots</a:t>
            </a:r>
            <a:r>
              <a:rPr sz="1400" u="sng" spc="-6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7" action="ppaction://hlinksldjump"/>
              </a:rPr>
              <a:t> </a:t>
            </a: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7" action="ppaction://hlinksldjump"/>
              </a:rPr>
              <a:t>&amp;</a:t>
            </a:r>
            <a:r>
              <a:rPr sz="1400" u="sng" spc="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7" action="ppaction://hlinksldjump"/>
              </a:rPr>
              <a:t> </a:t>
            </a:r>
            <a:r>
              <a:rPr sz="1400" u="sng" spc="-2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7" action="ppaction://hlinksldjump"/>
              </a:rPr>
              <a:t>VAA</a:t>
            </a:r>
            <a:r>
              <a:rPr sz="1400" spc="-25" dirty="0">
                <a:solidFill>
                  <a:srgbClr val="009CE2"/>
                </a:solidFill>
                <a:latin typeface="Arial"/>
                <a:cs typeface="Arial"/>
              </a:rPr>
              <a:t> </a:t>
            </a:r>
            <a:r>
              <a:rPr sz="1400" u="sng" spc="-1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7" action="ppaction://hlinksldjump"/>
              </a:rPr>
              <a:t>Reporting</a:t>
            </a:r>
            <a:endParaRPr sz="1400">
              <a:latin typeface="Arial"/>
              <a:cs typeface="Arial"/>
            </a:endParaRPr>
          </a:p>
          <a:p>
            <a:pPr marL="12700" marR="504825">
              <a:lnSpc>
                <a:spcPct val="120700"/>
              </a:lnSpc>
            </a:pP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8" action="ppaction://hlinksldjump"/>
              </a:rPr>
              <a:t>Creating</a:t>
            </a:r>
            <a:r>
              <a:rPr sz="1400" u="sng" spc="-7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8" action="ppaction://hlinksldjump"/>
              </a:rPr>
              <a:t> </a:t>
            </a:r>
            <a:r>
              <a:rPr sz="14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8" action="ppaction://hlinksldjump"/>
              </a:rPr>
              <a:t>a</a:t>
            </a:r>
            <a:r>
              <a:rPr sz="1400" u="sng" spc="-4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8" action="ppaction://hlinksldjump"/>
              </a:rPr>
              <a:t> </a:t>
            </a:r>
            <a:r>
              <a:rPr sz="1400" u="sng" spc="-8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8" action="ppaction://hlinksldjump"/>
              </a:rPr>
              <a:t>DIY</a:t>
            </a:r>
            <a:r>
              <a:rPr sz="1400" u="sng" spc="-5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8" action="ppaction://hlinksldjump"/>
              </a:rPr>
              <a:t> </a:t>
            </a:r>
            <a:r>
              <a:rPr sz="1400" u="sng" spc="-2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8" action="ppaction://hlinksldjump"/>
              </a:rPr>
              <a:t>Video</a:t>
            </a:r>
            <a:r>
              <a:rPr sz="1400" spc="-20" dirty="0">
                <a:solidFill>
                  <a:srgbClr val="009CE2"/>
                </a:solidFill>
                <a:latin typeface="Arial"/>
                <a:cs typeface="Arial"/>
              </a:rPr>
              <a:t> </a:t>
            </a:r>
            <a:r>
              <a:rPr sz="1400" u="sng" spc="-1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9" action="ppaction://hlinksldjump"/>
              </a:rPr>
              <a:t>Tours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sz="1400" u="sng" spc="-1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30" action="ppaction://hlinksldjump"/>
              </a:rPr>
              <a:t>Pinboards</a:t>
            </a:r>
            <a:endParaRPr sz="140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9319132" y="4006088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8575" y="0"/>
                </a:moveTo>
                <a:lnTo>
                  <a:pt x="16256" y="0"/>
                </a:lnTo>
                <a:lnTo>
                  <a:pt x="10922" y="2159"/>
                </a:lnTo>
                <a:lnTo>
                  <a:pt x="6603" y="6604"/>
                </a:lnTo>
                <a:lnTo>
                  <a:pt x="2159" y="10922"/>
                </a:lnTo>
                <a:lnTo>
                  <a:pt x="0" y="16256"/>
                </a:lnTo>
                <a:lnTo>
                  <a:pt x="0" y="22351"/>
                </a:lnTo>
                <a:lnTo>
                  <a:pt x="0" y="28575"/>
                </a:lnTo>
                <a:lnTo>
                  <a:pt x="2159" y="33909"/>
                </a:lnTo>
                <a:lnTo>
                  <a:pt x="6603" y="38226"/>
                </a:lnTo>
                <a:lnTo>
                  <a:pt x="10922" y="42672"/>
                </a:lnTo>
                <a:lnTo>
                  <a:pt x="16256" y="44831"/>
                </a:lnTo>
                <a:lnTo>
                  <a:pt x="28575" y="44831"/>
                </a:lnTo>
                <a:lnTo>
                  <a:pt x="33782" y="42672"/>
                </a:lnTo>
                <a:lnTo>
                  <a:pt x="38226" y="38226"/>
                </a:lnTo>
                <a:lnTo>
                  <a:pt x="42672" y="33909"/>
                </a:lnTo>
                <a:lnTo>
                  <a:pt x="44831" y="28575"/>
                </a:lnTo>
                <a:lnTo>
                  <a:pt x="44831" y="16256"/>
                </a:lnTo>
                <a:lnTo>
                  <a:pt x="42672" y="10922"/>
                </a:lnTo>
                <a:lnTo>
                  <a:pt x="38226" y="6604"/>
                </a:lnTo>
                <a:lnTo>
                  <a:pt x="33782" y="2159"/>
                </a:lnTo>
                <a:lnTo>
                  <a:pt x="28575" y="0"/>
                </a:lnTo>
                <a:close/>
              </a:path>
            </a:pathLst>
          </a:custGeom>
          <a:solidFill>
            <a:srgbClr val="17171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319132" y="4510913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8575" y="0"/>
                </a:moveTo>
                <a:lnTo>
                  <a:pt x="16256" y="0"/>
                </a:lnTo>
                <a:lnTo>
                  <a:pt x="10922" y="2159"/>
                </a:lnTo>
                <a:lnTo>
                  <a:pt x="6603" y="6604"/>
                </a:lnTo>
                <a:lnTo>
                  <a:pt x="2159" y="10922"/>
                </a:lnTo>
                <a:lnTo>
                  <a:pt x="0" y="16256"/>
                </a:lnTo>
                <a:lnTo>
                  <a:pt x="0" y="22351"/>
                </a:lnTo>
                <a:lnTo>
                  <a:pt x="0" y="28575"/>
                </a:lnTo>
                <a:lnTo>
                  <a:pt x="2159" y="33909"/>
                </a:lnTo>
                <a:lnTo>
                  <a:pt x="6603" y="38226"/>
                </a:lnTo>
                <a:lnTo>
                  <a:pt x="10922" y="42672"/>
                </a:lnTo>
                <a:lnTo>
                  <a:pt x="16256" y="44831"/>
                </a:lnTo>
                <a:lnTo>
                  <a:pt x="28575" y="44831"/>
                </a:lnTo>
                <a:lnTo>
                  <a:pt x="33782" y="42672"/>
                </a:lnTo>
                <a:lnTo>
                  <a:pt x="38226" y="38226"/>
                </a:lnTo>
                <a:lnTo>
                  <a:pt x="42672" y="33909"/>
                </a:lnTo>
                <a:lnTo>
                  <a:pt x="44831" y="28575"/>
                </a:lnTo>
                <a:lnTo>
                  <a:pt x="44831" y="16256"/>
                </a:lnTo>
                <a:lnTo>
                  <a:pt x="42672" y="10922"/>
                </a:lnTo>
                <a:lnTo>
                  <a:pt x="38226" y="6604"/>
                </a:lnTo>
                <a:lnTo>
                  <a:pt x="33782" y="2159"/>
                </a:lnTo>
                <a:lnTo>
                  <a:pt x="28575" y="0"/>
                </a:lnTo>
                <a:close/>
              </a:path>
            </a:pathLst>
          </a:custGeom>
          <a:solidFill>
            <a:srgbClr val="17171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319132" y="4768088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8575" y="0"/>
                </a:moveTo>
                <a:lnTo>
                  <a:pt x="16256" y="0"/>
                </a:lnTo>
                <a:lnTo>
                  <a:pt x="10922" y="2159"/>
                </a:lnTo>
                <a:lnTo>
                  <a:pt x="6603" y="6604"/>
                </a:lnTo>
                <a:lnTo>
                  <a:pt x="2159" y="10922"/>
                </a:lnTo>
                <a:lnTo>
                  <a:pt x="0" y="16256"/>
                </a:lnTo>
                <a:lnTo>
                  <a:pt x="0" y="22351"/>
                </a:lnTo>
                <a:lnTo>
                  <a:pt x="0" y="28575"/>
                </a:lnTo>
                <a:lnTo>
                  <a:pt x="2159" y="33909"/>
                </a:lnTo>
                <a:lnTo>
                  <a:pt x="6603" y="38226"/>
                </a:lnTo>
                <a:lnTo>
                  <a:pt x="10922" y="42672"/>
                </a:lnTo>
                <a:lnTo>
                  <a:pt x="16256" y="44831"/>
                </a:lnTo>
                <a:lnTo>
                  <a:pt x="28575" y="44831"/>
                </a:lnTo>
                <a:lnTo>
                  <a:pt x="33782" y="42672"/>
                </a:lnTo>
                <a:lnTo>
                  <a:pt x="38226" y="38226"/>
                </a:lnTo>
                <a:lnTo>
                  <a:pt x="42672" y="33909"/>
                </a:lnTo>
                <a:lnTo>
                  <a:pt x="44831" y="28575"/>
                </a:lnTo>
                <a:lnTo>
                  <a:pt x="44831" y="16256"/>
                </a:lnTo>
                <a:lnTo>
                  <a:pt x="42672" y="10922"/>
                </a:lnTo>
                <a:lnTo>
                  <a:pt x="38226" y="6604"/>
                </a:lnTo>
                <a:lnTo>
                  <a:pt x="33782" y="2159"/>
                </a:lnTo>
                <a:lnTo>
                  <a:pt x="28575" y="0"/>
                </a:lnTo>
                <a:close/>
              </a:path>
            </a:pathLst>
          </a:custGeom>
          <a:solidFill>
            <a:srgbClr val="17171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319132" y="5015738"/>
            <a:ext cx="45085" cy="45085"/>
          </a:xfrm>
          <a:custGeom>
            <a:avLst/>
            <a:gdLst/>
            <a:ahLst/>
            <a:cxnLst/>
            <a:rect l="l" t="t" r="r" b="b"/>
            <a:pathLst>
              <a:path w="45084" h="45085">
                <a:moveTo>
                  <a:pt x="28575" y="0"/>
                </a:moveTo>
                <a:lnTo>
                  <a:pt x="16256" y="0"/>
                </a:lnTo>
                <a:lnTo>
                  <a:pt x="10922" y="2159"/>
                </a:lnTo>
                <a:lnTo>
                  <a:pt x="6603" y="6604"/>
                </a:lnTo>
                <a:lnTo>
                  <a:pt x="2159" y="10922"/>
                </a:lnTo>
                <a:lnTo>
                  <a:pt x="0" y="16256"/>
                </a:lnTo>
                <a:lnTo>
                  <a:pt x="0" y="22351"/>
                </a:lnTo>
                <a:lnTo>
                  <a:pt x="0" y="28575"/>
                </a:lnTo>
                <a:lnTo>
                  <a:pt x="2159" y="33909"/>
                </a:lnTo>
                <a:lnTo>
                  <a:pt x="6603" y="38226"/>
                </a:lnTo>
                <a:lnTo>
                  <a:pt x="10922" y="42672"/>
                </a:lnTo>
                <a:lnTo>
                  <a:pt x="16256" y="44831"/>
                </a:lnTo>
                <a:lnTo>
                  <a:pt x="28575" y="44831"/>
                </a:lnTo>
                <a:lnTo>
                  <a:pt x="33782" y="42672"/>
                </a:lnTo>
                <a:lnTo>
                  <a:pt x="38226" y="38226"/>
                </a:lnTo>
                <a:lnTo>
                  <a:pt x="42672" y="33909"/>
                </a:lnTo>
                <a:lnTo>
                  <a:pt x="44831" y="28575"/>
                </a:lnTo>
                <a:lnTo>
                  <a:pt x="44831" y="16256"/>
                </a:lnTo>
                <a:lnTo>
                  <a:pt x="42672" y="10922"/>
                </a:lnTo>
                <a:lnTo>
                  <a:pt x="38226" y="6604"/>
                </a:lnTo>
                <a:lnTo>
                  <a:pt x="33782" y="2159"/>
                </a:lnTo>
                <a:lnTo>
                  <a:pt x="28575" y="0"/>
                </a:lnTo>
                <a:close/>
              </a:path>
            </a:pathLst>
          </a:custGeom>
          <a:solidFill>
            <a:srgbClr val="171717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2" name="object 52"/>
          <p:cNvGrpSpPr/>
          <p:nvPr/>
        </p:nvGrpSpPr>
        <p:grpSpPr>
          <a:xfrm>
            <a:off x="0" y="6210300"/>
            <a:ext cx="12197080" cy="652780"/>
            <a:chOff x="0" y="6210300"/>
            <a:chExt cx="12197080" cy="652780"/>
          </a:xfrm>
        </p:grpSpPr>
        <p:sp>
          <p:nvSpPr>
            <p:cNvPr id="53" name="object 53"/>
            <p:cNvSpPr/>
            <p:nvPr/>
          </p:nvSpPr>
          <p:spPr>
            <a:xfrm>
              <a:off x="4763" y="6215062"/>
              <a:ext cx="12187555" cy="643255"/>
            </a:xfrm>
            <a:custGeom>
              <a:avLst/>
              <a:gdLst/>
              <a:ahLst/>
              <a:cxnLst/>
              <a:rect l="l" t="t" r="r" b="b"/>
              <a:pathLst>
                <a:path w="12187555" h="643254">
                  <a:moveTo>
                    <a:pt x="12187236" y="0"/>
                  </a:moveTo>
                  <a:lnTo>
                    <a:pt x="0" y="0"/>
                  </a:lnTo>
                  <a:lnTo>
                    <a:pt x="0" y="642937"/>
                  </a:lnTo>
                  <a:lnTo>
                    <a:pt x="12187236" y="642937"/>
                  </a:lnTo>
                  <a:lnTo>
                    <a:pt x="12187236" y="0"/>
                  </a:lnTo>
                  <a:close/>
                </a:path>
              </a:pathLst>
            </a:custGeom>
            <a:solidFill>
              <a:srgbClr val="25B5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763" y="6215062"/>
              <a:ext cx="12187555" cy="643255"/>
            </a:xfrm>
            <a:custGeom>
              <a:avLst/>
              <a:gdLst/>
              <a:ahLst/>
              <a:cxnLst/>
              <a:rect l="l" t="t" r="r" b="b"/>
              <a:pathLst>
                <a:path w="12187555" h="643254">
                  <a:moveTo>
                    <a:pt x="12187236" y="0"/>
                  </a:moveTo>
                  <a:lnTo>
                    <a:pt x="0" y="0"/>
                  </a:lnTo>
                  <a:lnTo>
                    <a:pt x="0" y="642937"/>
                  </a:lnTo>
                </a:path>
              </a:pathLst>
            </a:custGeom>
            <a:ln w="9525">
              <a:solidFill>
                <a:srgbClr val="25B5F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081526" y="6319837"/>
              <a:ext cx="495300" cy="438150"/>
            </a:xfrm>
            <a:custGeom>
              <a:avLst/>
              <a:gdLst/>
              <a:ahLst/>
              <a:cxnLst/>
              <a:rect l="l" t="t" r="r" b="b"/>
              <a:pathLst>
                <a:path w="495300" h="438150">
                  <a:moveTo>
                    <a:pt x="247650" y="0"/>
                  </a:moveTo>
                  <a:lnTo>
                    <a:pt x="189102" y="167360"/>
                  </a:lnTo>
                  <a:lnTo>
                    <a:pt x="0" y="167360"/>
                  </a:lnTo>
                  <a:lnTo>
                    <a:pt x="153035" y="270789"/>
                  </a:lnTo>
                  <a:lnTo>
                    <a:pt x="94487" y="438148"/>
                  </a:lnTo>
                  <a:lnTo>
                    <a:pt x="247650" y="334721"/>
                  </a:lnTo>
                  <a:lnTo>
                    <a:pt x="400685" y="438148"/>
                  </a:lnTo>
                  <a:lnTo>
                    <a:pt x="342138" y="270789"/>
                  </a:lnTo>
                  <a:lnTo>
                    <a:pt x="495300" y="167360"/>
                  </a:lnTo>
                  <a:lnTo>
                    <a:pt x="306070" y="167360"/>
                  </a:lnTo>
                  <a:lnTo>
                    <a:pt x="24765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4081526" y="6319837"/>
              <a:ext cx="495300" cy="438150"/>
            </a:xfrm>
            <a:custGeom>
              <a:avLst/>
              <a:gdLst/>
              <a:ahLst/>
              <a:cxnLst/>
              <a:rect l="l" t="t" r="r" b="b"/>
              <a:pathLst>
                <a:path w="495300" h="438150">
                  <a:moveTo>
                    <a:pt x="0" y="167360"/>
                  </a:moveTo>
                  <a:lnTo>
                    <a:pt x="189102" y="167360"/>
                  </a:lnTo>
                  <a:lnTo>
                    <a:pt x="247650" y="0"/>
                  </a:lnTo>
                  <a:lnTo>
                    <a:pt x="306070" y="167360"/>
                  </a:lnTo>
                  <a:lnTo>
                    <a:pt x="495300" y="167360"/>
                  </a:lnTo>
                  <a:lnTo>
                    <a:pt x="342138" y="270789"/>
                  </a:lnTo>
                  <a:lnTo>
                    <a:pt x="400685" y="438148"/>
                  </a:lnTo>
                  <a:lnTo>
                    <a:pt x="247650" y="334721"/>
                  </a:lnTo>
                  <a:lnTo>
                    <a:pt x="94487" y="438148"/>
                  </a:lnTo>
                  <a:lnTo>
                    <a:pt x="153035" y="270789"/>
                  </a:lnTo>
                  <a:lnTo>
                    <a:pt x="0" y="167360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4614545" y="6290945"/>
            <a:ext cx="2647950" cy="560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3300"/>
              </a:lnSpc>
              <a:spcBef>
                <a:spcPts val="100"/>
              </a:spcBef>
            </a:pP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Ther</a:t>
            </a:r>
            <a:r>
              <a:rPr sz="1050" b="1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050" b="1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-2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105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050" b="1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-10" dirty="0">
                <a:solidFill>
                  <a:srgbClr val="FFFFFF"/>
                </a:solidFill>
                <a:latin typeface="Arial"/>
                <a:cs typeface="Arial"/>
              </a:rPr>
              <a:t>mu</a:t>
            </a:r>
            <a:r>
              <a:rPr sz="105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55" dirty="0">
                <a:solidFill>
                  <a:srgbClr val="FFFFFF"/>
                </a:solidFill>
                <a:latin typeface="Arial"/>
                <a:cs typeface="Arial"/>
              </a:rPr>
              <a:t>ltiple</a:t>
            </a:r>
            <a:r>
              <a:rPr sz="1050" b="1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-5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050" b="1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ays</a:t>
            </a:r>
            <a:r>
              <a:rPr sz="1050" b="1" spc="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5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050" b="1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-30" dirty="0">
                <a:solidFill>
                  <a:srgbClr val="FFFFFF"/>
                </a:solidFill>
                <a:latin typeface="Arial"/>
                <a:cs typeface="Arial"/>
              </a:rPr>
              <a:t>co</a:t>
            </a:r>
            <a:r>
              <a:rPr sz="105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40" dirty="0">
                <a:solidFill>
                  <a:srgbClr val="FFFFFF"/>
                </a:solidFill>
                <a:latin typeface="Arial"/>
                <a:cs typeface="Arial"/>
              </a:rPr>
              <a:t>mplete </a:t>
            </a:r>
            <a:r>
              <a:rPr sz="1050" b="1" spc="55" dirty="0">
                <a:solidFill>
                  <a:srgbClr val="FFFFFF"/>
                </a:solidFill>
                <a:latin typeface="Arial"/>
                <a:cs typeface="Arial"/>
              </a:rPr>
              <a:t>certain</a:t>
            </a:r>
            <a:r>
              <a:rPr sz="1050" b="1" spc="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50" dirty="0">
                <a:solidFill>
                  <a:srgbClr val="FFFFFF"/>
                </a:solidFill>
                <a:latin typeface="Arial"/>
                <a:cs typeface="Arial"/>
              </a:rPr>
              <a:t>action</a:t>
            </a:r>
            <a:r>
              <a:rPr sz="105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-25" dirty="0">
                <a:solidFill>
                  <a:srgbClr val="FFFFFF"/>
                </a:solidFill>
                <a:latin typeface="Arial"/>
                <a:cs typeface="Arial"/>
              </a:rPr>
              <a:t>s.</a:t>
            </a:r>
            <a:endParaRPr sz="105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  <a:spcBef>
                <a:spcPts val="90"/>
              </a:spcBef>
            </a:pP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Star</a:t>
            </a:r>
            <a:r>
              <a:rPr sz="105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50" b="1" spc="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-5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50" b="1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50" dirty="0">
                <a:solidFill>
                  <a:srgbClr val="FFFFFF"/>
                </a:solidFill>
                <a:latin typeface="Arial"/>
                <a:cs typeface="Arial"/>
              </a:rPr>
              <a:t>ignif</a:t>
            </a:r>
            <a:r>
              <a:rPr sz="105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050" b="1" spc="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-5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050" b="1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tandar</a:t>
            </a:r>
            <a:r>
              <a:rPr sz="105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050" b="1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-25" dirty="0">
                <a:solidFill>
                  <a:srgbClr val="FFFFFF"/>
                </a:solidFill>
                <a:latin typeface="Arial"/>
                <a:cs typeface="Arial"/>
              </a:rPr>
              <a:t>wo</a:t>
            </a:r>
            <a:r>
              <a:rPr sz="105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rkf</a:t>
            </a:r>
            <a:r>
              <a:rPr sz="105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-20" dirty="0">
                <a:solidFill>
                  <a:srgbClr val="FFFFFF"/>
                </a:solidFill>
                <a:latin typeface="Arial"/>
                <a:cs typeface="Arial"/>
              </a:rPr>
              <a:t>lows.</a:t>
            </a:r>
            <a:endParaRPr sz="105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26707" y="311086"/>
            <a:ext cx="2294890" cy="75247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3000"/>
              </a:lnSpc>
              <a:spcBef>
                <a:spcPts val="70"/>
              </a:spcBef>
            </a:pPr>
            <a:r>
              <a:rPr sz="1550" i="1" dirty="0">
                <a:latin typeface="Arial"/>
                <a:cs typeface="Arial"/>
              </a:rPr>
              <a:t>Click</a:t>
            </a:r>
            <a:r>
              <a:rPr sz="1550" i="1" spc="9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directly</a:t>
            </a:r>
            <a:r>
              <a:rPr sz="1550" i="1" spc="9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on</a:t>
            </a:r>
            <a:r>
              <a:rPr sz="1550" i="1" spc="7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the</a:t>
            </a:r>
            <a:r>
              <a:rPr sz="1550" i="1" spc="75" dirty="0">
                <a:latin typeface="Arial"/>
                <a:cs typeface="Arial"/>
              </a:rPr>
              <a:t> </a:t>
            </a:r>
            <a:r>
              <a:rPr sz="1550" i="1" spc="-20" dirty="0">
                <a:latin typeface="Arial"/>
                <a:cs typeface="Arial"/>
              </a:rPr>
              <a:t>‘How </a:t>
            </a:r>
            <a:r>
              <a:rPr sz="1550" i="1" spc="-40" dirty="0">
                <a:latin typeface="Arial"/>
                <a:cs typeface="Arial"/>
              </a:rPr>
              <a:t>To’</a:t>
            </a:r>
            <a:r>
              <a:rPr sz="1550" i="1" spc="-9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to</a:t>
            </a:r>
            <a:r>
              <a:rPr sz="1550" i="1" spc="7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be</a:t>
            </a:r>
            <a:r>
              <a:rPr sz="1550" i="1" spc="7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taken</a:t>
            </a:r>
            <a:r>
              <a:rPr sz="1550" i="1" spc="7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to</a:t>
            </a:r>
            <a:r>
              <a:rPr sz="1550" i="1" spc="70" dirty="0">
                <a:latin typeface="Arial"/>
                <a:cs typeface="Arial"/>
              </a:rPr>
              <a:t> </a:t>
            </a:r>
            <a:r>
              <a:rPr sz="1550" i="1" spc="-20" dirty="0">
                <a:latin typeface="Arial"/>
                <a:cs typeface="Arial"/>
              </a:rPr>
              <a:t>that </a:t>
            </a:r>
            <a:r>
              <a:rPr sz="1550" i="1" dirty="0">
                <a:latin typeface="Arial"/>
                <a:cs typeface="Arial"/>
              </a:rPr>
              <a:t>slide</a:t>
            </a:r>
            <a:r>
              <a:rPr sz="1550" i="1" spc="5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in</a:t>
            </a:r>
            <a:r>
              <a:rPr sz="1550" i="1" spc="6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the</a:t>
            </a:r>
            <a:r>
              <a:rPr sz="1550" i="1" spc="55" dirty="0">
                <a:latin typeface="Arial"/>
                <a:cs typeface="Arial"/>
              </a:rPr>
              <a:t> </a:t>
            </a:r>
            <a:r>
              <a:rPr sz="1550" i="1" spc="-10" dirty="0">
                <a:latin typeface="Arial"/>
                <a:cs typeface="Arial"/>
              </a:rPr>
              <a:t>handbook.</a:t>
            </a:r>
            <a:endParaRPr sz="155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9147175" y="914336"/>
            <a:ext cx="301625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1"/>
              </a:rPr>
              <a:t>ShopperMX</a:t>
            </a:r>
            <a:r>
              <a:rPr sz="2000" b="1" u="sng" spc="-7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1"/>
              </a:rPr>
              <a:t> </a:t>
            </a:r>
            <a:r>
              <a:rPr sz="200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1"/>
              </a:rPr>
              <a:t>Support</a:t>
            </a:r>
            <a:r>
              <a:rPr sz="2000" b="1" u="sng" spc="-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1"/>
              </a:rPr>
              <a:t> </a:t>
            </a:r>
            <a:r>
              <a:rPr sz="2000" b="1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1"/>
              </a:rPr>
              <a:t>Site</a:t>
            </a:r>
            <a:endParaRPr sz="2000"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3209925" y="1390650"/>
            <a:ext cx="2695575" cy="971550"/>
          </a:xfrm>
          <a:custGeom>
            <a:avLst/>
            <a:gdLst/>
            <a:ahLst/>
            <a:cxnLst/>
            <a:rect l="l" t="t" r="r" b="b"/>
            <a:pathLst>
              <a:path w="2695575" h="971550">
                <a:moveTo>
                  <a:pt x="2533650" y="0"/>
                </a:moveTo>
                <a:lnTo>
                  <a:pt x="161925" y="0"/>
                </a:lnTo>
                <a:lnTo>
                  <a:pt x="118886" y="5785"/>
                </a:lnTo>
                <a:lnTo>
                  <a:pt x="80207" y="22112"/>
                </a:lnTo>
                <a:lnTo>
                  <a:pt x="47434" y="47434"/>
                </a:lnTo>
                <a:lnTo>
                  <a:pt x="22112" y="80207"/>
                </a:lnTo>
                <a:lnTo>
                  <a:pt x="5785" y="118886"/>
                </a:lnTo>
                <a:lnTo>
                  <a:pt x="0" y="161925"/>
                </a:lnTo>
                <a:lnTo>
                  <a:pt x="0" y="809625"/>
                </a:lnTo>
                <a:lnTo>
                  <a:pt x="5785" y="852663"/>
                </a:lnTo>
                <a:lnTo>
                  <a:pt x="22112" y="891342"/>
                </a:lnTo>
                <a:lnTo>
                  <a:pt x="47434" y="924115"/>
                </a:lnTo>
                <a:lnTo>
                  <a:pt x="80207" y="949437"/>
                </a:lnTo>
                <a:lnTo>
                  <a:pt x="118886" y="965764"/>
                </a:lnTo>
                <a:lnTo>
                  <a:pt x="161925" y="971550"/>
                </a:lnTo>
                <a:lnTo>
                  <a:pt x="2533650" y="971550"/>
                </a:lnTo>
                <a:lnTo>
                  <a:pt x="2576688" y="965764"/>
                </a:lnTo>
                <a:lnTo>
                  <a:pt x="2615367" y="949437"/>
                </a:lnTo>
                <a:lnTo>
                  <a:pt x="2648140" y="924115"/>
                </a:lnTo>
                <a:lnTo>
                  <a:pt x="2673462" y="891342"/>
                </a:lnTo>
                <a:lnTo>
                  <a:pt x="2689789" y="852663"/>
                </a:lnTo>
                <a:lnTo>
                  <a:pt x="2695575" y="809625"/>
                </a:lnTo>
                <a:lnTo>
                  <a:pt x="2695575" y="161925"/>
                </a:lnTo>
                <a:lnTo>
                  <a:pt x="2689789" y="118886"/>
                </a:lnTo>
                <a:lnTo>
                  <a:pt x="2673462" y="80207"/>
                </a:lnTo>
                <a:lnTo>
                  <a:pt x="2648140" y="47434"/>
                </a:lnTo>
                <a:lnTo>
                  <a:pt x="2615367" y="22112"/>
                </a:lnTo>
                <a:lnTo>
                  <a:pt x="2576688" y="5785"/>
                </a:lnTo>
                <a:lnTo>
                  <a:pt x="2533650" y="0"/>
                </a:lnTo>
                <a:close/>
              </a:path>
            </a:pathLst>
          </a:custGeom>
          <a:solidFill>
            <a:srgbClr val="4FC3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3334384" y="1500441"/>
            <a:ext cx="2031364" cy="75247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algn="just">
              <a:lnSpc>
                <a:spcPct val="103000"/>
              </a:lnSpc>
              <a:spcBef>
                <a:spcPts val="70"/>
              </a:spcBef>
            </a:pPr>
            <a:r>
              <a:rPr sz="1550" i="1" dirty="0">
                <a:latin typeface="Arial"/>
                <a:cs typeface="Arial"/>
              </a:rPr>
              <a:t>Assets</a:t>
            </a:r>
            <a:r>
              <a:rPr sz="1550" i="1" spc="14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include</a:t>
            </a:r>
            <a:r>
              <a:rPr sz="1550" i="1" spc="40" dirty="0">
                <a:latin typeface="Arial"/>
                <a:cs typeface="Arial"/>
              </a:rPr>
              <a:t> </a:t>
            </a:r>
            <a:r>
              <a:rPr sz="1550" i="1" spc="-10" dirty="0">
                <a:latin typeface="Arial"/>
                <a:cs typeface="Arial"/>
              </a:rPr>
              <a:t>stores, </a:t>
            </a:r>
            <a:r>
              <a:rPr sz="1550" i="1" dirty="0">
                <a:latin typeface="Arial"/>
                <a:cs typeface="Arial"/>
              </a:rPr>
              <a:t>planograms,</a:t>
            </a:r>
            <a:r>
              <a:rPr sz="1550" i="1" spc="195" dirty="0">
                <a:latin typeface="Arial"/>
                <a:cs typeface="Arial"/>
              </a:rPr>
              <a:t> </a:t>
            </a:r>
            <a:r>
              <a:rPr sz="1550" i="1" spc="-10" dirty="0">
                <a:latin typeface="Arial"/>
                <a:cs typeface="Arial"/>
              </a:rPr>
              <a:t>products, </a:t>
            </a:r>
            <a:r>
              <a:rPr sz="1550" i="1" dirty="0">
                <a:latin typeface="Arial"/>
                <a:cs typeface="Arial"/>
              </a:rPr>
              <a:t>signage</a:t>
            </a:r>
            <a:r>
              <a:rPr sz="1550" i="1" spc="9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&amp;</a:t>
            </a:r>
            <a:r>
              <a:rPr sz="1550" i="1" spc="75" dirty="0">
                <a:latin typeface="Arial"/>
                <a:cs typeface="Arial"/>
              </a:rPr>
              <a:t> </a:t>
            </a:r>
            <a:r>
              <a:rPr sz="1550" i="1" spc="-10" dirty="0">
                <a:latin typeface="Arial"/>
                <a:cs typeface="Arial"/>
              </a:rPr>
              <a:t>displays.</a:t>
            </a:r>
            <a:endParaRPr sz="1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9172" y="2770822"/>
            <a:ext cx="1019238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000" dirty="0"/>
              <a:t>Adding</a:t>
            </a:r>
            <a:r>
              <a:rPr sz="6000" spc="-30" dirty="0"/>
              <a:t> </a:t>
            </a:r>
            <a:r>
              <a:rPr sz="6000" dirty="0"/>
              <a:t>Products</a:t>
            </a:r>
            <a:r>
              <a:rPr sz="6000" spc="-45" dirty="0"/>
              <a:t> </a:t>
            </a:r>
            <a:r>
              <a:rPr sz="6000" dirty="0"/>
              <a:t>to</a:t>
            </a:r>
            <a:r>
              <a:rPr sz="6000" spc="10" dirty="0"/>
              <a:t> </a:t>
            </a:r>
            <a:r>
              <a:rPr sz="6000" spc="-10" dirty="0"/>
              <a:t>Shelves</a:t>
            </a:r>
            <a:endParaRPr sz="6000"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40</a:t>
            </a:fld>
            <a:endParaRPr spc="-25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Adding</a:t>
            </a:r>
            <a:r>
              <a:rPr sz="3200" spc="-10" dirty="0"/>
              <a:t> </a:t>
            </a:r>
            <a:r>
              <a:rPr sz="3200" dirty="0"/>
              <a:t>Products</a:t>
            </a:r>
            <a:r>
              <a:rPr sz="3200" spc="-60" dirty="0"/>
              <a:t> </a:t>
            </a:r>
            <a:r>
              <a:rPr sz="3200" dirty="0"/>
              <a:t>to</a:t>
            </a:r>
            <a:r>
              <a:rPr sz="3200" spc="-10" dirty="0"/>
              <a:t> Shelves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60679" y="1240472"/>
            <a:ext cx="5855970" cy="166814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355600" marR="1949450" indent="-343535">
              <a:lnSpc>
                <a:spcPts val="2180"/>
              </a:lnSpc>
              <a:spcBef>
                <a:spcPts val="380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Under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Project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panel,</a:t>
            </a:r>
            <a:r>
              <a:rPr sz="2000" spc="-10" dirty="0">
                <a:latin typeface="Arial"/>
                <a:cs typeface="Arial"/>
              </a:rPr>
              <a:t> select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Products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icon</a:t>
            </a:r>
            <a:endParaRPr sz="2000">
              <a:latin typeface="Arial"/>
              <a:cs typeface="Arial"/>
            </a:endParaRPr>
          </a:p>
          <a:p>
            <a:pPr marL="904875" marR="120014" lvl="1" indent="-343535">
              <a:lnSpc>
                <a:spcPts val="1950"/>
              </a:lnSpc>
              <a:spcBef>
                <a:spcPts val="480"/>
              </a:spcBef>
              <a:buClr>
                <a:srgbClr val="4FC3F7"/>
              </a:buClr>
              <a:buChar char="•"/>
              <a:tabLst>
                <a:tab pos="904875" algn="l"/>
              </a:tabLst>
            </a:pPr>
            <a:r>
              <a:rPr sz="1800" dirty="0">
                <a:latin typeface="Arial"/>
                <a:cs typeface="Arial"/>
              </a:rPr>
              <a:t>Scroll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through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products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click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desired </a:t>
            </a:r>
            <a:r>
              <a:rPr sz="1800" dirty="0">
                <a:latin typeface="Arial"/>
                <a:cs typeface="Arial"/>
              </a:rPr>
              <a:t>product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so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it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outlined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blue</a:t>
            </a:r>
            <a:endParaRPr sz="1800">
              <a:latin typeface="Arial"/>
              <a:cs typeface="Arial"/>
            </a:endParaRPr>
          </a:p>
          <a:p>
            <a:pPr marL="1179195" marR="5080" lvl="2" indent="-228600">
              <a:lnSpc>
                <a:spcPts val="1730"/>
              </a:lnSpc>
              <a:spcBef>
                <a:spcPts val="484"/>
              </a:spcBef>
              <a:buClr>
                <a:srgbClr val="4FC3F7"/>
              </a:buClr>
              <a:buSzPct val="77419"/>
              <a:buFont typeface="Wingdings"/>
              <a:buChar char=""/>
              <a:tabLst>
                <a:tab pos="1179195" algn="l"/>
              </a:tabLst>
            </a:pPr>
            <a:r>
              <a:rPr sz="1550" dirty="0">
                <a:latin typeface="Arial"/>
                <a:cs typeface="Arial"/>
              </a:rPr>
              <a:t>Product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details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will</a:t>
            </a:r>
            <a:r>
              <a:rPr sz="1550" spc="2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show</a:t>
            </a:r>
            <a:r>
              <a:rPr sz="1550" spc="6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in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16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Properties</a:t>
            </a:r>
            <a:r>
              <a:rPr sz="1550" b="1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panel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spc="-25" dirty="0">
                <a:latin typeface="Arial"/>
                <a:cs typeface="Arial"/>
              </a:rPr>
              <a:t>on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right</a:t>
            </a:r>
            <a:endParaRPr sz="15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0679" y="5103177"/>
            <a:ext cx="5836920" cy="119697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179195" marR="368300" indent="-228600">
              <a:lnSpc>
                <a:spcPts val="1730"/>
              </a:lnSpc>
              <a:spcBef>
                <a:spcPts val="290"/>
              </a:spcBef>
              <a:buClr>
                <a:srgbClr val="4FC3F7"/>
              </a:buClr>
              <a:buSzPct val="77419"/>
              <a:buFont typeface="Wingdings"/>
              <a:buChar char=""/>
              <a:tabLst>
                <a:tab pos="1179195" algn="l"/>
              </a:tabLst>
            </a:pPr>
            <a:r>
              <a:rPr sz="1550" dirty="0">
                <a:latin typeface="Arial"/>
                <a:cs typeface="Arial"/>
              </a:rPr>
              <a:t>You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can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also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search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by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product</a:t>
            </a:r>
            <a:r>
              <a:rPr sz="1550" spc="6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name,</a:t>
            </a:r>
            <a:r>
              <a:rPr sz="1550" spc="6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GTIN,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spc="-25" dirty="0">
                <a:latin typeface="Arial"/>
                <a:cs typeface="Arial"/>
              </a:rPr>
              <a:t>or </a:t>
            </a:r>
            <a:r>
              <a:rPr sz="1550" dirty="0">
                <a:latin typeface="Arial"/>
                <a:cs typeface="Arial"/>
              </a:rPr>
              <a:t>Asset</a:t>
            </a:r>
            <a:r>
              <a:rPr sz="1550" spc="6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ID</a:t>
            </a:r>
            <a:r>
              <a:rPr sz="1550" spc="12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using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search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spc="-25" dirty="0">
                <a:latin typeface="Arial"/>
                <a:cs typeface="Arial"/>
              </a:rPr>
              <a:t>bar</a:t>
            </a:r>
            <a:endParaRPr sz="155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35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Drag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drop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product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onto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desired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shelf</a:t>
            </a:r>
            <a:endParaRPr sz="2000">
              <a:latin typeface="Arial"/>
              <a:cs typeface="Arial"/>
            </a:endParaRPr>
          </a:p>
          <a:p>
            <a:pPr marL="904875" lvl="1" indent="-228600">
              <a:lnSpc>
                <a:spcPct val="100000"/>
              </a:lnSpc>
              <a:spcBef>
                <a:spcPts val="275"/>
              </a:spcBef>
              <a:buClr>
                <a:srgbClr val="4FC3F7"/>
              </a:buClr>
              <a:buChar char="•"/>
              <a:tabLst>
                <a:tab pos="904875" algn="l"/>
              </a:tabLst>
            </a:pPr>
            <a:r>
              <a:rPr sz="1800" dirty="0">
                <a:latin typeface="Arial"/>
                <a:cs typeface="Arial"/>
              </a:rPr>
              <a:t>Product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will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highlighted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green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when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selected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467475" y="2276475"/>
            <a:ext cx="5429250" cy="3162300"/>
            <a:chOff x="6467475" y="2276475"/>
            <a:chExt cx="5429250" cy="31623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67475" y="2276475"/>
              <a:ext cx="5429250" cy="31623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880222" y="3481324"/>
              <a:ext cx="1017905" cy="1303655"/>
            </a:xfrm>
            <a:custGeom>
              <a:avLst/>
              <a:gdLst/>
              <a:ahLst/>
              <a:cxnLst/>
              <a:rect l="l" t="t" r="r" b="b"/>
              <a:pathLst>
                <a:path w="1017904" h="1303654">
                  <a:moveTo>
                    <a:pt x="954065" y="58969"/>
                  </a:moveTo>
                  <a:lnTo>
                    <a:pt x="0" y="1286128"/>
                  </a:lnTo>
                  <a:lnTo>
                    <a:pt x="22478" y="1303655"/>
                  </a:lnTo>
                  <a:lnTo>
                    <a:pt x="976618" y="76562"/>
                  </a:lnTo>
                  <a:lnTo>
                    <a:pt x="954065" y="58969"/>
                  </a:lnTo>
                  <a:close/>
                </a:path>
                <a:path w="1017904" h="1303654">
                  <a:moveTo>
                    <a:pt x="1008367" y="47751"/>
                  </a:moveTo>
                  <a:lnTo>
                    <a:pt x="962786" y="47751"/>
                  </a:lnTo>
                  <a:lnTo>
                    <a:pt x="985393" y="65277"/>
                  </a:lnTo>
                  <a:lnTo>
                    <a:pt x="976618" y="76562"/>
                  </a:lnTo>
                  <a:lnTo>
                    <a:pt x="999108" y="94106"/>
                  </a:lnTo>
                  <a:lnTo>
                    <a:pt x="1008367" y="47751"/>
                  </a:lnTo>
                  <a:close/>
                </a:path>
                <a:path w="1017904" h="1303654">
                  <a:moveTo>
                    <a:pt x="962786" y="47751"/>
                  </a:moveTo>
                  <a:lnTo>
                    <a:pt x="954065" y="58969"/>
                  </a:lnTo>
                  <a:lnTo>
                    <a:pt x="976618" y="76562"/>
                  </a:lnTo>
                  <a:lnTo>
                    <a:pt x="985393" y="65277"/>
                  </a:lnTo>
                  <a:lnTo>
                    <a:pt x="962786" y="47751"/>
                  </a:lnTo>
                  <a:close/>
                </a:path>
                <a:path w="1017904" h="1303654">
                  <a:moveTo>
                    <a:pt x="1017904" y="0"/>
                  </a:moveTo>
                  <a:lnTo>
                    <a:pt x="931545" y="41401"/>
                  </a:lnTo>
                  <a:lnTo>
                    <a:pt x="954065" y="58969"/>
                  </a:lnTo>
                  <a:lnTo>
                    <a:pt x="962786" y="47751"/>
                  </a:lnTo>
                  <a:lnTo>
                    <a:pt x="1008367" y="47751"/>
                  </a:lnTo>
                  <a:lnTo>
                    <a:pt x="10179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24701" y="4586351"/>
              <a:ext cx="257175" cy="209550"/>
            </a:xfrm>
            <a:custGeom>
              <a:avLst/>
              <a:gdLst/>
              <a:ahLst/>
              <a:cxnLst/>
              <a:rect l="l" t="t" r="r" b="b"/>
              <a:pathLst>
                <a:path w="257175" h="209550">
                  <a:moveTo>
                    <a:pt x="0" y="209550"/>
                  </a:moveTo>
                  <a:lnTo>
                    <a:pt x="257175" y="209550"/>
                  </a:lnTo>
                  <a:lnTo>
                    <a:pt x="257175" y="0"/>
                  </a:lnTo>
                  <a:lnTo>
                    <a:pt x="0" y="0"/>
                  </a:lnTo>
                  <a:lnTo>
                    <a:pt x="0" y="20955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5050" y="5667311"/>
            <a:ext cx="1442974" cy="119068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57425" y="3009900"/>
            <a:ext cx="2486787" cy="2000250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41</a:t>
            </a:fld>
            <a:endParaRPr spc="-25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04955" y="6599237"/>
            <a:ext cx="1974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Arial"/>
                <a:cs typeface="Arial"/>
              </a:rPr>
              <a:t>42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29075" y="1752598"/>
            <a:ext cx="4581525" cy="503872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Editing</a:t>
            </a:r>
            <a:r>
              <a:rPr sz="3200" spc="-70" dirty="0"/>
              <a:t> </a:t>
            </a:r>
            <a:r>
              <a:rPr sz="3200" spc="-10" dirty="0"/>
              <a:t>Products</a:t>
            </a:r>
            <a:endParaRPr sz="3200"/>
          </a:p>
        </p:txBody>
      </p:sp>
      <p:sp>
        <p:nvSpPr>
          <p:cNvPr id="5" name="object 5"/>
          <p:cNvSpPr txBox="1"/>
          <p:nvPr/>
        </p:nvSpPr>
        <p:spPr>
          <a:xfrm>
            <a:off x="236854" y="1118298"/>
            <a:ext cx="10979150" cy="61087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355600" marR="5080" indent="-343535">
              <a:lnSpc>
                <a:spcPts val="2180"/>
              </a:lnSpc>
              <a:spcBef>
                <a:spcPts val="380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2000" spc="-65" dirty="0">
                <a:latin typeface="Arial"/>
                <a:cs typeface="Arial"/>
              </a:rPr>
              <a:t>To</a:t>
            </a:r>
            <a:r>
              <a:rPr sz="2000" spc="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adjust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product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properties,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click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product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use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properties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menu</a:t>
            </a:r>
            <a:r>
              <a:rPr sz="2000" spc="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right- </a:t>
            </a:r>
            <a:r>
              <a:rPr sz="2000" dirty="0">
                <a:latin typeface="Arial"/>
                <a:cs typeface="Arial"/>
              </a:rPr>
              <a:t>hand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side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screen.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29751" y="2776601"/>
            <a:ext cx="1343025" cy="27622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5"/>
              </a:spcBef>
            </a:pPr>
            <a:r>
              <a:rPr sz="1200" dirty="0">
                <a:latin typeface="Arial"/>
                <a:cs typeface="Arial"/>
              </a:rPr>
              <a:t>Adjust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price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939276" y="3367151"/>
            <a:ext cx="1866900" cy="4572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52705" rIns="0" bIns="0" rtlCol="0">
            <a:spAutoFit/>
          </a:bodyPr>
          <a:lstStyle/>
          <a:p>
            <a:pPr marL="92710" marR="363855">
              <a:lnSpc>
                <a:spcPts val="1430"/>
              </a:lnSpc>
              <a:spcBef>
                <a:spcPts val="415"/>
              </a:spcBef>
            </a:pPr>
            <a:r>
              <a:rPr sz="1200" dirty="0">
                <a:latin typeface="Arial"/>
                <a:cs typeface="Arial"/>
              </a:rPr>
              <a:t>Adjust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number</a:t>
            </a:r>
            <a:r>
              <a:rPr sz="1200" spc="-25" dirty="0">
                <a:latin typeface="Arial"/>
                <a:cs typeface="Arial"/>
              </a:rPr>
              <a:t> of </a:t>
            </a:r>
            <a:r>
              <a:rPr sz="1200" dirty="0">
                <a:latin typeface="Arial"/>
                <a:cs typeface="Arial"/>
              </a:rPr>
              <a:t>horizontal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facings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929751" y="3967226"/>
            <a:ext cx="1866900" cy="46672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57150" rIns="0" bIns="0" rtlCol="0">
            <a:spAutoFit/>
          </a:bodyPr>
          <a:lstStyle/>
          <a:p>
            <a:pPr marL="92075" marR="360680">
              <a:lnSpc>
                <a:spcPts val="1430"/>
              </a:lnSpc>
              <a:spcBef>
                <a:spcPts val="450"/>
              </a:spcBef>
            </a:pPr>
            <a:r>
              <a:rPr sz="1200" dirty="0">
                <a:latin typeface="Arial"/>
                <a:cs typeface="Arial"/>
              </a:rPr>
              <a:t>Adjust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number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of </a:t>
            </a:r>
            <a:r>
              <a:rPr sz="1200" dirty="0">
                <a:latin typeface="Arial"/>
                <a:cs typeface="Arial"/>
              </a:rPr>
              <a:t>vertical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facings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39276" y="4529201"/>
            <a:ext cx="1866900" cy="4572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92710">
              <a:lnSpc>
                <a:spcPts val="1435"/>
              </a:lnSpc>
              <a:spcBef>
                <a:spcPts val="340"/>
              </a:spcBef>
            </a:pPr>
            <a:r>
              <a:rPr sz="1200" dirty="0">
                <a:latin typeface="Arial"/>
                <a:cs typeface="Arial"/>
              </a:rPr>
              <a:t>Adjust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number</a:t>
            </a:r>
            <a:r>
              <a:rPr sz="1200" spc="-25" dirty="0">
                <a:latin typeface="Arial"/>
                <a:cs typeface="Arial"/>
              </a:rPr>
              <a:t> of</a:t>
            </a:r>
            <a:endParaRPr sz="1200">
              <a:latin typeface="Arial"/>
              <a:cs typeface="Arial"/>
            </a:endParaRPr>
          </a:p>
          <a:p>
            <a:pPr marL="92710">
              <a:lnSpc>
                <a:spcPts val="1435"/>
              </a:lnSpc>
            </a:pPr>
            <a:r>
              <a:rPr sz="1200" dirty="0">
                <a:latin typeface="Arial"/>
                <a:cs typeface="Arial"/>
              </a:rPr>
              <a:t>depth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facings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939276" y="5072126"/>
            <a:ext cx="1866900" cy="4572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92710">
              <a:lnSpc>
                <a:spcPts val="1435"/>
              </a:lnSpc>
              <a:spcBef>
                <a:spcPts val="355"/>
              </a:spcBef>
            </a:pPr>
            <a:r>
              <a:rPr sz="1200" dirty="0">
                <a:latin typeface="Arial"/>
                <a:cs typeface="Arial"/>
              </a:rPr>
              <a:t>Change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product</a:t>
            </a:r>
            <a:endParaRPr sz="1200">
              <a:latin typeface="Arial"/>
              <a:cs typeface="Arial"/>
            </a:endParaRPr>
          </a:p>
          <a:p>
            <a:pPr marL="92710">
              <a:lnSpc>
                <a:spcPts val="1435"/>
              </a:lnSpc>
            </a:pPr>
            <a:r>
              <a:rPr sz="1200" spc="-10" dirty="0">
                <a:latin typeface="Arial"/>
                <a:cs typeface="Arial"/>
              </a:rPr>
              <a:t>orientation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52676" y="5014976"/>
            <a:ext cx="1866900" cy="28575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52705" rIns="0" bIns="0" rtlCol="0">
            <a:spAutoFit/>
          </a:bodyPr>
          <a:lstStyle/>
          <a:p>
            <a:pPr marL="88265">
              <a:lnSpc>
                <a:spcPct val="100000"/>
              </a:lnSpc>
              <a:spcBef>
                <a:spcPts val="415"/>
              </a:spcBef>
            </a:pPr>
            <a:r>
              <a:rPr sz="1200" dirty="0">
                <a:latin typeface="Arial"/>
                <a:cs typeface="Arial"/>
              </a:rPr>
              <a:t>Add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or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remove</a:t>
            </a:r>
            <a:r>
              <a:rPr sz="1200" spc="-25" dirty="0">
                <a:latin typeface="Arial"/>
                <a:cs typeface="Arial"/>
              </a:rPr>
              <a:t> cap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20226" y="6167437"/>
            <a:ext cx="1866900" cy="46672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90170">
              <a:lnSpc>
                <a:spcPts val="1435"/>
              </a:lnSpc>
              <a:spcBef>
                <a:spcPts val="400"/>
              </a:spcBef>
            </a:pPr>
            <a:r>
              <a:rPr sz="1200" dirty="0">
                <a:latin typeface="Arial"/>
                <a:cs typeface="Arial"/>
              </a:rPr>
              <a:t>Change</a:t>
            </a:r>
            <a:r>
              <a:rPr sz="1200" spc="-8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orientation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of</a:t>
            </a:r>
            <a:endParaRPr sz="1200">
              <a:latin typeface="Arial"/>
              <a:cs typeface="Arial"/>
            </a:endParaRPr>
          </a:p>
          <a:p>
            <a:pPr marL="90170">
              <a:lnSpc>
                <a:spcPts val="1435"/>
              </a:lnSpc>
            </a:pPr>
            <a:r>
              <a:rPr sz="1200" dirty="0">
                <a:latin typeface="Arial"/>
                <a:cs typeface="Arial"/>
              </a:rPr>
              <a:t>cap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ONLY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726053" y="2895853"/>
            <a:ext cx="5223510" cy="3707765"/>
          </a:xfrm>
          <a:custGeom>
            <a:avLst/>
            <a:gdLst/>
            <a:ahLst/>
            <a:cxnLst/>
            <a:rect l="l" t="t" r="r" b="b"/>
            <a:pathLst>
              <a:path w="5223509" h="3707765">
                <a:moveTo>
                  <a:pt x="641604" y="3683089"/>
                </a:moveTo>
                <a:lnTo>
                  <a:pt x="640562" y="3682263"/>
                </a:lnTo>
                <a:lnTo>
                  <a:pt x="566547" y="3623399"/>
                </a:lnTo>
                <a:lnTo>
                  <a:pt x="560616" y="3651339"/>
                </a:lnTo>
                <a:lnTo>
                  <a:pt x="5969" y="3533825"/>
                </a:lnTo>
                <a:lnTo>
                  <a:pt x="0" y="3561791"/>
                </a:lnTo>
                <a:lnTo>
                  <a:pt x="554685" y="3679304"/>
                </a:lnTo>
                <a:lnTo>
                  <a:pt x="548767" y="3707257"/>
                </a:lnTo>
                <a:lnTo>
                  <a:pt x="641604" y="3683089"/>
                </a:lnTo>
                <a:close/>
              </a:path>
              <a:path w="5223509" h="3707765">
                <a:moveTo>
                  <a:pt x="2591943" y="2773819"/>
                </a:moveTo>
                <a:lnTo>
                  <a:pt x="2513711" y="2718447"/>
                </a:lnTo>
                <a:lnTo>
                  <a:pt x="2509342" y="2746692"/>
                </a:lnTo>
                <a:lnTo>
                  <a:pt x="5207" y="2362073"/>
                </a:lnTo>
                <a:lnTo>
                  <a:pt x="762" y="2390394"/>
                </a:lnTo>
                <a:lnTo>
                  <a:pt x="2504986" y="2774937"/>
                </a:lnTo>
                <a:lnTo>
                  <a:pt x="2500630" y="2803182"/>
                </a:lnTo>
                <a:lnTo>
                  <a:pt x="2581706" y="2777109"/>
                </a:lnTo>
                <a:lnTo>
                  <a:pt x="2591943" y="2773819"/>
                </a:lnTo>
                <a:close/>
              </a:path>
              <a:path w="5223509" h="3707765">
                <a:moveTo>
                  <a:pt x="5124704" y="1870202"/>
                </a:moveTo>
                <a:lnTo>
                  <a:pt x="3404311" y="1721700"/>
                </a:lnTo>
                <a:lnTo>
                  <a:pt x="3404412" y="1720469"/>
                </a:lnTo>
                <a:lnTo>
                  <a:pt x="3406775" y="1693164"/>
                </a:lnTo>
                <a:lnTo>
                  <a:pt x="3317621" y="1728470"/>
                </a:lnTo>
                <a:lnTo>
                  <a:pt x="3399409" y="1778635"/>
                </a:lnTo>
                <a:lnTo>
                  <a:pt x="3401860" y="1750148"/>
                </a:lnTo>
                <a:lnTo>
                  <a:pt x="5122164" y="1898650"/>
                </a:lnTo>
                <a:lnTo>
                  <a:pt x="5124704" y="1870202"/>
                </a:lnTo>
                <a:close/>
              </a:path>
              <a:path w="5223509" h="3707765">
                <a:moveTo>
                  <a:pt x="5152898" y="28067"/>
                </a:moveTo>
                <a:lnTo>
                  <a:pt x="5147818" y="0"/>
                </a:lnTo>
                <a:lnTo>
                  <a:pt x="2551734" y="471805"/>
                </a:lnTo>
                <a:lnTo>
                  <a:pt x="2546604" y="443611"/>
                </a:lnTo>
                <a:lnTo>
                  <a:pt x="2470023" y="501142"/>
                </a:lnTo>
                <a:lnTo>
                  <a:pt x="2561971" y="527939"/>
                </a:lnTo>
                <a:lnTo>
                  <a:pt x="2557310" y="502412"/>
                </a:lnTo>
                <a:lnTo>
                  <a:pt x="2556853" y="499859"/>
                </a:lnTo>
                <a:lnTo>
                  <a:pt x="5152898" y="28067"/>
                </a:lnTo>
                <a:close/>
              </a:path>
              <a:path w="5223509" h="3707765">
                <a:moveTo>
                  <a:pt x="5194554" y="1361821"/>
                </a:moveTo>
                <a:lnTo>
                  <a:pt x="5192014" y="1333246"/>
                </a:lnTo>
                <a:lnTo>
                  <a:pt x="3354235" y="1492796"/>
                </a:lnTo>
                <a:lnTo>
                  <a:pt x="3351784" y="1464310"/>
                </a:lnTo>
                <a:lnTo>
                  <a:pt x="3270123" y="1514475"/>
                </a:lnTo>
                <a:lnTo>
                  <a:pt x="3359150" y="1549781"/>
                </a:lnTo>
                <a:lnTo>
                  <a:pt x="3356800" y="1522603"/>
                </a:lnTo>
                <a:lnTo>
                  <a:pt x="3356699" y="1521383"/>
                </a:lnTo>
                <a:lnTo>
                  <a:pt x="5194554" y="1361821"/>
                </a:lnTo>
                <a:close/>
              </a:path>
              <a:path w="5223509" h="3707765">
                <a:moveTo>
                  <a:pt x="5219446" y="3517277"/>
                </a:moveTo>
                <a:lnTo>
                  <a:pt x="4689424" y="3103524"/>
                </a:lnTo>
                <a:lnTo>
                  <a:pt x="4696282" y="3094723"/>
                </a:lnTo>
                <a:lnTo>
                  <a:pt x="4707001" y="3080994"/>
                </a:lnTo>
                <a:lnTo>
                  <a:pt x="4613021" y="3062033"/>
                </a:lnTo>
                <a:lnTo>
                  <a:pt x="4654296" y="3148571"/>
                </a:lnTo>
                <a:lnTo>
                  <a:pt x="4671873" y="3126028"/>
                </a:lnTo>
                <a:lnTo>
                  <a:pt x="5201920" y="3539807"/>
                </a:lnTo>
                <a:lnTo>
                  <a:pt x="5219446" y="3517277"/>
                </a:lnTo>
                <a:close/>
              </a:path>
              <a:path w="5223509" h="3707765">
                <a:moveTo>
                  <a:pt x="5221605" y="2371090"/>
                </a:moveTo>
                <a:lnTo>
                  <a:pt x="4714075" y="2090877"/>
                </a:lnTo>
                <a:lnTo>
                  <a:pt x="4717897" y="2083943"/>
                </a:lnTo>
                <a:lnTo>
                  <a:pt x="4727956" y="2065782"/>
                </a:lnTo>
                <a:lnTo>
                  <a:pt x="4632071" y="2061845"/>
                </a:lnTo>
                <a:lnTo>
                  <a:pt x="4686427" y="2140839"/>
                </a:lnTo>
                <a:lnTo>
                  <a:pt x="4700257" y="2115832"/>
                </a:lnTo>
                <a:lnTo>
                  <a:pt x="5207762" y="2396109"/>
                </a:lnTo>
                <a:lnTo>
                  <a:pt x="5221605" y="2371090"/>
                </a:lnTo>
                <a:close/>
              </a:path>
              <a:path w="5223509" h="3707765">
                <a:moveTo>
                  <a:pt x="5223383" y="685038"/>
                </a:moveTo>
                <a:lnTo>
                  <a:pt x="5216144" y="657491"/>
                </a:lnTo>
                <a:lnTo>
                  <a:pt x="3273171" y="1168196"/>
                </a:lnTo>
                <a:lnTo>
                  <a:pt x="3265932" y="1140587"/>
                </a:lnTo>
                <a:lnTo>
                  <a:pt x="3193923" y="1203833"/>
                </a:lnTo>
                <a:lnTo>
                  <a:pt x="3287649" y="1223391"/>
                </a:lnTo>
                <a:lnTo>
                  <a:pt x="3281349" y="1199388"/>
                </a:lnTo>
                <a:lnTo>
                  <a:pt x="3280397" y="1195755"/>
                </a:lnTo>
                <a:lnTo>
                  <a:pt x="5223383" y="68503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843151" y="5976937"/>
            <a:ext cx="1866900" cy="8382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53340" rIns="0" bIns="0" rtlCol="0">
            <a:spAutoFit/>
          </a:bodyPr>
          <a:lstStyle/>
          <a:p>
            <a:pPr marL="87630" marR="98425">
              <a:lnSpc>
                <a:spcPct val="99100"/>
              </a:lnSpc>
              <a:spcBef>
                <a:spcPts val="420"/>
              </a:spcBef>
            </a:pPr>
            <a:r>
              <a:rPr sz="1200" dirty="0">
                <a:latin typeface="Arial"/>
                <a:cs typeface="Arial"/>
              </a:rPr>
              <a:t>Use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dropdown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add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50" dirty="0">
                <a:latin typeface="Arial"/>
                <a:cs typeface="Arial"/>
              </a:rPr>
              <a:t>a </a:t>
            </a:r>
            <a:r>
              <a:rPr sz="1200" dirty="0">
                <a:latin typeface="Arial"/>
                <a:cs typeface="Arial"/>
              </a:rPr>
              <a:t>shelving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unit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sit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on</a:t>
            </a:r>
            <a:r>
              <a:rPr sz="1200" spc="2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top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shelf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for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products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sit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in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6250" y="3067049"/>
            <a:ext cx="11010900" cy="37909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7575" y="331724"/>
            <a:ext cx="6526530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Editing</a:t>
            </a:r>
            <a:r>
              <a:rPr sz="3200" spc="-35" dirty="0"/>
              <a:t> </a:t>
            </a:r>
            <a:r>
              <a:rPr sz="3200" dirty="0"/>
              <a:t>Multiple</a:t>
            </a:r>
            <a:r>
              <a:rPr sz="3200" spc="-5" dirty="0"/>
              <a:t> </a:t>
            </a:r>
            <a:r>
              <a:rPr sz="3200" dirty="0"/>
              <a:t>Products</a:t>
            </a:r>
            <a:r>
              <a:rPr sz="3200" spc="-75" dirty="0"/>
              <a:t> </a:t>
            </a:r>
            <a:r>
              <a:rPr sz="3200" dirty="0"/>
              <a:t>at</a:t>
            </a:r>
            <a:r>
              <a:rPr sz="3200" spc="-25" dirty="0"/>
              <a:t> </a:t>
            </a:r>
            <a:r>
              <a:rPr sz="3200" spc="-20" dirty="0"/>
              <a:t>Once</a:t>
            </a:r>
            <a:endParaRPr sz="320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43</a:t>
            </a:fld>
            <a:endParaRPr spc="-25" dirty="0"/>
          </a:p>
        </p:txBody>
      </p:sp>
      <p:sp>
        <p:nvSpPr>
          <p:cNvPr id="4" name="object 4"/>
          <p:cNvSpPr txBox="1"/>
          <p:nvPr/>
        </p:nvSpPr>
        <p:spPr>
          <a:xfrm>
            <a:off x="416877" y="1199251"/>
            <a:ext cx="9415145" cy="130238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30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2000" spc="-65" dirty="0">
                <a:latin typeface="Arial"/>
                <a:cs typeface="Arial"/>
              </a:rPr>
              <a:t>To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select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multiple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products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at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one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time</a:t>
            </a:r>
            <a:endParaRPr sz="2000">
              <a:latin typeface="Arial"/>
              <a:cs typeface="Arial"/>
            </a:endParaRPr>
          </a:p>
          <a:p>
            <a:pPr marL="904240" lvl="1" indent="-342900">
              <a:lnSpc>
                <a:spcPct val="100000"/>
              </a:lnSpc>
              <a:spcBef>
                <a:spcPts val="275"/>
              </a:spcBef>
              <a:buClr>
                <a:srgbClr val="4FC3F7"/>
              </a:buClr>
              <a:buChar char="•"/>
              <a:tabLst>
                <a:tab pos="904240" algn="l"/>
              </a:tabLst>
            </a:pPr>
            <a:r>
              <a:rPr sz="1800" dirty="0">
                <a:latin typeface="Arial"/>
                <a:cs typeface="Arial"/>
              </a:rPr>
              <a:t>Click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product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so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outlined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20" dirty="0">
                <a:latin typeface="Arial"/>
                <a:cs typeface="Arial"/>
              </a:rPr>
              <a:t> blue</a:t>
            </a:r>
            <a:endParaRPr sz="1800">
              <a:latin typeface="Arial"/>
              <a:cs typeface="Arial"/>
            </a:endParaRPr>
          </a:p>
          <a:p>
            <a:pPr marL="904240" lvl="1" indent="-342900">
              <a:lnSpc>
                <a:spcPct val="100000"/>
              </a:lnSpc>
              <a:spcBef>
                <a:spcPts val="320"/>
              </a:spcBef>
              <a:buClr>
                <a:srgbClr val="4FC3F7"/>
              </a:buClr>
              <a:buChar char="•"/>
              <a:tabLst>
                <a:tab pos="904240" algn="l"/>
              </a:tabLst>
            </a:pPr>
            <a:r>
              <a:rPr sz="1800" dirty="0">
                <a:latin typeface="Arial"/>
                <a:cs typeface="Arial"/>
              </a:rPr>
              <a:t>Hold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shift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key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your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keyboard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select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another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product(s)</a:t>
            </a:r>
            <a:endParaRPr sz="1800">
              <a:latin typeface="Arial"/>
              <a:cs typeface="Arial"/>
            </a:endParaRPr>
          </a:p>
          <a:p>
            <a:pPr marL="904240" lvl="1" indent="-342900">
              <a:lnSpc>
                <a:spcPct val="100000"/>
              </a:lnSpc>
              <a:spcBef>
                <a:spcPts val="245"/>
              </a:spcBef>
              <a:buClr>
                <a:srgbClr val="4FC3F7"/>
              </a:buClr>
              <a:buChar char="•"/>
              <a:tabLst>
                <a:tab pos="904240" algn="l"/>
              </a:tabLst>
            </a:pPr>
            <a:r>
              <a:rPr sz="1800" spc="-40" dirty="0">
                <a:latin typeface="Arial"/>
                <a:cs typeface="Arial"/>
              </a:rPr>
              <a:t>You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will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also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list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products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selected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under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properties panel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left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Product</a:t>
            </a:r>
            <a:r>
              <a:rPr sz="3200" spc="-190" dirty="0"/>
              <a:t> </a:t>
            </a:r>
            <a:r>
              <a:rPr sz="3200" spc="-10" dirty="0"/>
              <a:t>Alignment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646747" y="1675501"/>
            <a:ext cx="8073390" cy="68199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30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2000" spc="-65" dirty="0">
                <a:latin typeface="Arial"/>
                <a:cs typeface="Arial"/>
              </a:rPr>
              <a:t>To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adjust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alignment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product(s)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shelf,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click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shelf</a:t>
            </a:r>
            <a:endParaRPr sz="2000">
              <a:latin typeface="Arial"/>
              <a:cs typeface="Arial"/>
            </a:endParaRPr>
          </a:p>
          <a:p>
            <a:pPr marL="904240" lvl="1" indent="-342900">
              <a:lnSpc>
                <a:spcPct val="100000"/>
              </a:lnSpc>
              <a:spcBef>
                <a:spcPts val="275"/>
              </a:spcBef>
              <a:buClr>
                <a:srgbClr val="4FC3F7"/>
              </a:buClr>
              <a:buChar char="•"/>
              <a:tabLst>
                <a:tab pos="904240" algn="l"/>
              </a:tabLst>
            </a:pPr>
            <a:r>
              <a:rPr sz="1800" dirty="0">
                <a:latin typeface="Arial"/>
                <a:cs typeface="Arial"/>
              </a:rPr>
              <a:t>Under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Shelf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Properties,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look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Product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Alignment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Shelf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section.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28900" y="3162312"/>
            <a:ext cx="4323969" cy="118070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929001" y="4748276"/>
            <a:ext cx="609600" cy="28575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52069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409"/>
              </a:spcBef>
            </a:pPr>
            <a:r>
              <a:rPr sz="1200" spc="-20" dirty="0">
                <a:latin typeface="Arial"/>
                <a:cs typeface="Arial"/>
              </a:rPr>
              <a:t>Left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595751" y="4748276"/>
            <a:ext cx="695325" cy="285750"/>
          </a:xfrm>
          <a:custGeom>
            <a:avLst/>
            <a:gdLst/>
            <a:ahLst/>
            <a:cxnLst/>
            <a:rect l="l" t="t" r="r" b="b"/>
            <a:pathLst>
              <a:path w="695325" h="285750">
                <a:moveTo>
                  <a:pt x="0" y="285750"/>
                </a:moveTo>
                <a:lnTo>
                  <a:pt x="695325" y="285750"/>
                </a:lnTo>
                <a:lnTo>
                  <a:pt x="695325" y="0"/>
                </a:lnTo>
                <a:lnTo>
                  <a:pt x="0" y="0"/>
                </a:lnTo>
                <a:lnTo>
                  <a:pt x="0" y="28575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600513" y="4787645"/>
            <a:ext cx="7004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185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Arial"/>
                <a:cs typeface="Arial"/>
              </a:rPr>
              <a:t>Center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19651" y="4748276"/>
            <a:ext cx="600075" cy="285750"/>
          </a:xfrm>
          <a:custGeom>
            <a:avLst/>
            <a:gdLst/>
            <a:ahLst/>
            <a:cxnLst/>
            <a:rect l="l" t="t" r="r" b="b"/>
            <a:pathLst>
              <a:path w="600075" h="285750">
                <a:moveTo>
                  <a:pt x="0" y="285750"/>
                </a:moveTo>
                <a:lnTo>
                  <a:pt x="600075" y="285750"/>
                </a:lnTo>
                <a:lnTo>
                  <a:pt x="600075" y="0"/>
                </a:lnTo>
                <a:lnTo>
                  <a:pt x="0" y="0"/>
                </a:lnTo>
                <a:lnTo>
                  <a:pt x="0" y="28575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310126" y="4787645"/>
            <a:ext cx="6051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Arial"/>
                <a:cs typeface="Arial"/>
              </a:rPr>
              <a:t>Right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95926" y="4748276"/>
            <a:ext cx="647700" cy="28575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52069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409"/>
              </a:spcBef>
            </a:pPr>
            <a:r>
              <a:rPr sz="1200" spc="-10" dirty="0">
                <a:latin typeface="Arial"/>
                <a:cs typeface="Arial"/>
              </a:rPr>
              <a:t>Justify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41802" y="4252848"/>
            <a:ext cx="2076450" cy="501015"/>
          </a:xfrm>
          <a:custGeom>
            <a:avLst/>
            <a:gdLst/>
            <a:ahLst/>
            <a:cxnLst/>
            <a:rect l="l" t="t" r="r" b="b"/>
            <a:pathLst>
              <a:path w="2076450" h="501014">
                <a:moveTo>
                  <a:pt x="85725" y="86106"/>
                </a:moveTo>
                <a:lnTo>
                  <a:pt x="78625" y="71628"/>
                </a:lnTo>
                <a:lnTo>
                  <a:pt x="78498" y="71374"/>
                </a:lnTo>
                <a:lnTo>
                  <a:pt x="43561" y="0"/>
                </a:lnTo>
                <a:lnTo>
                  <a:pt x="0" y="85471"/>
                </a:lnTo>
                <a:lnTo>
                  <a:pt x="28575" y="85686"/>
                </a:lnTo>
                <a:lnTo>
                  <a:pt x="25273" y="500634"/>
                </a:lnTo>
                <a:lnTo>
                  <a:pt x="53848" y="500888"/>
                </a:lnTo>
                <a:lnTo>
                  <a:pt x="57150" y="86106"/>
                </a:lnTo>
                <a:lnTo>
                  <a:pt x="57162" y="85902"/>
                </a:lnTo>
                <a:lnTo>
                  <a:pt x="85725" y="86106"/>
                </a:lnTo>
                <a:close/>
              </a:path>
              <a:path w="2076450" h="501014">
                <a:moveTo>
                  <a:pt x="790575" y="86106"/>
                </a:moveTo>
                <a:lnTo>
                  <a:pt x="783475" y="71628"/>
                </a:lnTo>
                <a:lnTo>
                  <a:pt x="783348" y="71374"/>
                </a:lnTo>
                <a:lnTo>
                  <a:pt x="748411" y="0"/>
                </a:lnTo>
                <a:lnTo>
                  <a:pt x="704850" y="85471"/>
                </a:lnTo>
                <a:lnTo>
                  <a:pt x="733425" y="85686"/>
                </a:lnTo>
                <a:lnTo>
                  <a:pt x="730123" y="500634"/>
                </a:lnTo>
                <a:lnTo>
                  <a:pt x="758698" y="500888"/>
                </a:lnTo>
                <a:lnTo>
                  <a:pt x="762000" y="86106"/>
                </a:lnTo>
                <a:lnTo>
                  <a:pt x="762012" y="85902"/>
                </a:lnTo>
                <a:lnTo>
                  <a:pt x="790575" y="86106"/>
                </a:lnTo>
                <a:close/>
              </a:path>
              <a:path w="2076450" h="501014">
                <a:moveTo>
                  <a:pt x="1419225" y="86106"/>
                </a:moveTo>
                <a:lnTo>
                  <a:pt x="1412125" y="71628"/>
                </a:lnTo>
                <a:lnTo>
                  <a:pt x="1411998" y="71374"/>
                </a:lnTo>
                <a:lnTo>
                  <a:pt x="1377061" y="0"/>
                </a:lnTo>
                <a:lnTo>
                  <a:pt x="1333500" y="85471"/>
                </a:lnTo>
                <a:lnTo>
                  <a:pt x="1362075" y="85686"/>
                </a:lnTo>
                <a:lnTo>
                  <a:pt x="1358773" y="500634"/>
                </a:lnTo>
                <a:lnTo>
                  <a:pt x="1387348" y="500888"/>
                </a:lnTo>
                <a:lnTo>
                  <a:pt x="1390650" y="86106"/>
                </a:lnTo>
                <a:lnTo>
                  <a:pt x="1390662" y="85902"/>
                </a:lnTo>
                <a:lnTo>
                  <a:pt x="1419225" y="86106"/>
                </a:lnTo>
                <a:close/>
              </a:path>
              <a:path w="2076450" h="501014">
                <a:moveTo>
                  <a:pt x="2076450" y="86106"/>
                </a:moveTo>
                <a:lnTo>
                  <a:pt x="2069350" y="71628"/>
                </a:lnTo>
                <a:lnTo>
                  <a:pt x="2069223" y="71374"/>
                </a:lnTo>
                <a:lnTo>
                  <a:pt x="2034286" y="0"/>
                </a:lnTo>
                <a:lnTo>
                  <a:pt x="1990725" y="85471"/>
                </a:lnTo>
                <a:lnTo>
                  <a:pt x="2019300" y="85686"/>
                </a:lnTo>
                <a:lnTo>
                  <a:pt x="2015998" y="500634"/>
                </a:lnTo>
                <a:lnTo>
                  <a:pt x="2044573" y="500888"/>
                </a:lnTo>
                <a:lnTo>
                  <a:pt x="2047875" y="86106"/>
                </a:lnTo>
                <a:lnTo>
                  <a:pt x="2047887" y="85902"/>
                </a:lnTo>
                <a:lnTo>
                  <a:pt x="2076450" y="8610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834126" y="4776851"/>
            <a:ext cx="2066925" cy="6477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53975" rIns="0" bIns="0" rtlCol="0">
            <a:spAutoFit/>
          </a:bodyPr>
          <a:lstStyle/>
          <a:p>
            <a:pPr marL="92710" marR="175895" algn="just">
              <a:lnSpc>
                <a:spcPct val="99000"/>
              </a:lnSpc>
              <a:spcBef>
                <a:spcPts val="425"/>
              </a:spcBef>
            </a:pPr>
            <a:r>
              <a:rPr sz="1200" dirty="0">
                <a:latin typeface="Arial"/>
                <a:cs typeface="Arial"/>
              </a:rPr>
              <a:t>No</a:t>
            </a:r>
            <a:r>
              <a:rPr sz="1200" spc="-8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Alignment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–</a:t>
            </a:r>
            <a:r>
              <a:rPr sz="1200" spc="-8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Allows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you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freely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move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products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on </a:t>
            </a:r>
            <a:r>
              <a:rPr sz="1200" spc="-10" dirty="0">
                <a:latin typeface="Arial"/>
                <a:cs typeface="Arial"/>
              </a:rPr>
              <a:t>shelf.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157848" y="4110101"/>
            <a:ext cx="468630" cy="660400"/>
          </a:xfrm>
          <a:custGeom>
            <a:avLst/>
            <a:gdLst/>
            <a:ahLst/>
            <a:cxnLst/>
            <a:rect l="l" t="t" r="r" b="b"/>
            <a:pathLst>
              <a:path w="468629" h="660400">
                <a:moveTo>
                  <a:pt x="60897" y="61990"/>
                </a:moveTo>
                <a:lnTo>
                  <a:pt x="37515" y="78353"/>
                </a:lnTo>
                <a:lnTo>
                  <a:pt x="445134" y="660400"/>
                </a:lnTo>
                <a:lnTo>
                  <a:pt x="468502" y="644017"/>
                </a:lnTo>
                <a:lnTo>
                  <a:pt x="60897" y="61990"/>
                </a:lnTo>
                <a:close/>
              </a:path>
              <a:path w="468629" h="660400">
                <a:moveTo>
                  <a:pt x="0" y="0"/>
                </a:moveTo>
                <a:lnTo>
                  <a:pt x="14097" y="94742"/>
                </a:lnTo>
                <a:lnTo>
                  <a:pt x="37515" y="78353"/>
                </a:lnTo>
                <a:lnTo>
                  <a:pt x="29337" y="66675"/>
                </a:lnTo>
                <a:lnTo>
                  <a:pt x="52704" y="50292"/>
                </a:lnTo>
                <a:lnTo>
                  <a:pt x="77613" y="50292"/>
                </a:lnTo>
                <a:lnTo>
                  <a:pt x="84327" y="45593"/>
                </a:lnTo>
                <a:lnTo>
                  <a:pt x="0" y="0"/>
                </a:lnTo>
                <a:close/>
              </a:path>
              <a:path w="468629" h="660400">
                <a:moveTo>
                  <a:pt x="52704" y="50292"/>
                </a:moveTo>
                <a:lnTo>
                  <a:pt x="29337" y="66675"/>
                </a:lnTo>
                <a:lnTo>
                  <a:pt x="37515" y="78353"/>
                </a:lnTo>
                <a:lnTo>
                  <a:pt x="60897" y="61990"/>
                </a:lnTo>
                <a:lnTo>
                  <a:pt x="52704" y="50292"/>
                </a:lnTo>
                <a:close/>
              </a:path>
              <a:path w="468629" h="660400">
                <a:moveTo>
                  <a:pt x="77613" y="50292"/>
                </a:moveTo>
                <a:lnTo>
                  <a:pt x="52704" y="50292"/>
                </a:lnTo>
                <a:lnTo>
                  <a:pt x="60897" y="61990"/>
                </a:lnTo>
                <a:lnTo>
                  <a:pt x="77613" y="5029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44</a:t>
            </a:fld>
            <a:endParaRPr spc="-25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Asset</a:t>
            </a:r>
            <a:r>
              <a:rPr sz="3200" spc="-30" dirty="0"/>
              <a:t> </a:t>
            </a:r>
            <a:r>
              <a:rPr sz="3200" dirty="0"/>
              <a:t>Builder</a:t>
            </a:r>
            <a:r>
              <a:rPr sz="3200" spc="15" dirty="0"/>
              <a:t> </a:t>
            </a:r>
            <a:r>
              <a:rPr sz="3200" spc="-10" dirty="0"/>
              <a:t>Properties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731519" y="1159573"/>
            <a:ext cx="4473575" cy="8286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42900" indent="-342900" algn="ctr">
              <a:lnSpc>
                <a:spcPts val="1590"/>
              </a:lnSpc>
              <a:spcBef>
                <a:spcPts val="125"/>
              </a:spcBef>
              <a:buClr>
                <a:srgbClr val="4FC3F7"/>
              </a:buClr>
              <a:buChar char="•"/>
              <a:tabLst>
                <a:tab pos="342900" algn="l"/>
              </a:tabLst>
            </a:pPr>
            <a:r>
              <a:rPr sz="1400" dirty="0">
                <a:latin typeface="Arial"/>
                <a:cs typeface="Arial"/>
              </a:rPr>
              <a:t>Under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Properties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you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will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see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toggle for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price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tags.</a:t>
            </a:r>
            <a:endParaRPr sz="1400">
              <a:latin typeface="Arial"/>
              <a:cs typeface="Arial"/>
            </a:endParaRPr>
          </a:p>
          <a:p>
            <a:pPr marR="133350" algn="ctr">
              <a:lnSpc>
                <a:spcPts val="1590"/>
              </a:lnSpc>
            </a:pPr>
            <a:r>
              <a:rPr sz="1400" dirty="0">
                <a:latin typeface="Arial"/>
                <a:cs typeface="Arial"/>
              </a:rPr>
              <a:t>This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will</a:t>
            </a:r>
            <a:r>
              <a:rPr sz="1400" spc="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allow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you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turn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price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tags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on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off</a:t>
            </a:r>
            <a:endParaRPr sz="1400">
              <a:latin typeface="Arial"/>
              <a:cs typeface="Arial"/>
            </a:endParaRPr>
          </a:p>
          <a:p>
            <a:pPr marL="723265" lvl="1" indent="-342900" algn="ctr">
              <a:lnSpc>
                <a:spcPts val="1355"/>
              </a:lnSpc>
              <a:spcBef>
                <a:spcPts val="400"/>
              </a:spcBef>
              <a:buClr>
                <a:srgbClr val="4FC3F7"/>
              </a:buClr>
              <a:buChar char="•"/>
              <a:tabLst>
                <a:tab pos="723265" algn="l"/>
              </a:tabLst>
            </a:pPr>
            <a:r>
              <a:rPr sz="1200" spc="-40" dirty="0">
                <a:latin typeface="Arial"/>
                <a:cs typeface="Arial"/>
              </a:rPr>
              <a:t>You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can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change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price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tag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template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by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scrolling</a:t>
            </a:r>
            <a:endParaRPr sz="1200">
              <a:latin typeface="Arial"/>
              <a:cs typeface="Arial"/>
            </a:endParaRPr>
          </a:p>
          <a:p>
            <a:pPr marL="311150" algn="ctr">
              <a:lnSpc>
                <a:spcPts val="1355"/>
              </a:lnSpc>
            </a:pPr>
            <a:r>
              <a:rPr sz="1200" dirty="0">
                <a:latin typeface="Arial"/>
                <a:cs typeface="Arial"/>
              </a:rPr>
              <a:t>through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and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clicking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on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desired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template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47775" y="2314575"/>
            <a:ext cx="4648200" cy="4219575"/>
            <a:chOff x="1247775" y="2314575"/>
            <a:chExt cx="4648200" cy="42195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7775" y="2314575"/>
              <a:ext cx="3038475" cy="421957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157473" y="3448811"/>
              <a:ext cx="1748155" cy="85725"/>
            </a:xfrm>
            <a:custGeom>
              <a:avLst/>
              <a:gdLst/>
              <a:ahLst/>
              <a:cxnLst/>
              <a:rect l="l" t="t" r="r" b="b"/>
              <a:pathLst>
                <a:path w="1748154" h="85725">
                  <a:moveTo>
                    <a:pt x="86232" y="0"/>
                  </a:moveTo>
                  <a:lnTo>
                    <a:pt x="0" y="42037"/>
                  </a:lnTo>
                  <a:lnTo>
                    <a:pt x="85343" y="85725"/>
                  </a:lnTo>
                  <a:lnTo>
                    <a:pt x="85640" y="57152"/>
                  </a:lnTo>
                  <a:lnTo>
                    <a:pt x="71374" y="57023"/>
                  </a:lnTo>
                  <a:lnTo>
                    <a:pt x="71492" y="43687"/>
                  </a:lnTo>
                  <a:lnTo>
                    <a:pt x="71507" y="42037"/>
                  </a:lnTo>
                  <a:lnTo>
                    <a:pt x="71627" y="28448"/>
                  </a:lnTo>
                  <a:lnTo>
                    <a:pt x="85937" y="28448"/>
                  </a:lnTo>
                  <a:lnTo>
                    <a:pt x="86232" y="0"/>
                  </a:lnTo>
                  <a:close/>
                </a:path>
                <a:path w="1748154" h="85725">
                  <a:moveTo>
                    <a:pt x="85936" y="28578"/>
                  </a:moveTo>
                  <a:lnTo>
                    <a:pt x="85641" y="57023"/>
                  </a:lnTo>
                  <a:lnTo>
                    <a:pt x="85640" y="57152"/>
                  </a:lnTo>
                  <a:lnTo>
                    <a:pt x="1747647" y="72262"/>
                  </a:lnTo>
                  <a:lnTo>
                    <a:pt x="1747781" y="57152"/>
                  </a:lnTo>
                  <a:lnTo>
                    <a:pt x="1747901" y="43687"/>
                  </a:lnTo>
                  <a:lnTo>
                    <a:pt x="85936" y="28578"/>
                  </a:lnTo>
                  <a:close/>
                </a:path>
                <a:path w="1748154" h="85725">
                  <a:moveTo>
                    <a:pt x="71627" y="28448"/>
                  </a:moveTo>
                  <a:lnTo>
                    <a:pt x="71507" y="42037"/>
                  </a:lnTo>
                  <a:lnTo>
                    <a:pt x="71492" y="43687"/>
                  </a:lnTo>
                  <a:lnTo>
                    <a:pt x="71374" y="57023"/>
                  </a:lnTo>
                  <a:lnTo>
                    <a:pt x="85640" y="57152"/>
                  </a:lnTo>
                  <a:lnTo>
                    <a:pt x="85936" y="28578"/>
                  </a:lnTo>
                  <a:lnTo>
                    <a:pt x="71627" y="28448"/>
                  </a:lnTo>
                  <a:close/>
                </a:path>
                <a:path w="1748154" h="85725">
                  <a:moveTo>
                    <a:pt x="85937" y="28448"/>
                  </a:moveTo>
                  <a:lnTo>
                    <a:pt x="71627" y="28448"/>
                  </a:lnTo>
                  <a:lnTo>
                    <a:pt x="85936" y="28578"/>
                  </a:lnTo>
                  <a:lnTo>
                    <a:pt x="85937" y="2844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429125" y="4362450"/>
              <a:ext cx="1466850" cy="1304925"/>
            </a:xfrm>
            <a:custGeom>
              <a:avLst/>
              <a:gdLst/>
              <a:ahLst/>
              <a:cxnLst/>
              <a:rect l="l" t="t" r="r" b="b"/>
              <a:pathLst>
                <a:path w="1466850" h="1304925">
                  <a:moveTo>
                    <a:pt x="1249299" y="0"/>
                  </a:moveTo>
                  <a:lnTo>
                    <a:pt x="217550" y="0"/>
                  </a:lnTo>
                  <a:lnTo>
                    <a:pt x="167671" y="5746"/>
                  </a:lnTo>
                  <a:lnTo>
                    <a:pt x="121881" y="22113"/>
                  </a:lnTo>
                  <a:lnTo>
                    <a:pt x="81487" y="47796"/>
                  </a:lnTo>
                  <a:lnTo>
                    <a:pt x="47796" y="81487"/>
                  </a:lnTo>
                  <a:lnTo>
                    <a:pt x="22113" y="121881"/>
                  </a:lnTo>
                  <a:lnTo>
                    <a:pt x="5746" y="167671"/>
                  </a:lnTo>
                  <a:lnTo>
                    <a:pt x="0" y="217550"/>
                  </a:lnTo>
                  <a:lnTo>
                    <a:pt x="0" y="1087374"/>
                  </a:lnTo>
                  <a:lnTo>
                    <a:pt x="5746" y="1137253"/>
                  </a:lnTo>
                  <a:lnTo>
                    <a:pt x="22113" y="1183043"/>
                  </a:lnTo>
                  <a:lnTo>
                    <a:pt x="47796" y="1223437"/>
                  </a:lnTo>
                  <a:lnTo>
                    <a:pt x="81487" y="1257128"/>
                  </a:lnTo>
                  <a:lnTo>
                    <a:pt x="121881" y="1282811"/>
                  </a:lnTo>
                  <a:lnTo>
                    <a:pt x="167671" y="1299178"/>
                  </a:lnTo>
                  <a:lnTo>
                    <a:pt x="217550" y="1304925"/>
                  </a:lnTo>
                  <a:lnTo>
                    <a:pt x="1249299" y="1304925"/>
                  </a:lnTo>
                  <a:lnTo>
                    <a:pt x="1299178" y="1299178"/>
                  </a:lnTo>
                  <a:lnTo>
                    <a:pt x="1344968" y="1282811"/>
                  </a:lnTo>
                  <a:lnTo>
                    <a:pt x="1385362" y="1257128"/>
                  </a:lnTo>
                  <a:lnTo>
                    <a:pt x="1419053" y="1223437"/>
                  </a:lnTo>
                  <a:lnTo>
                    <a:pt x="1444736" y="1183043"/>
                  </a:lnTo>
                  <a:lnTo>
                    <a:pt x="1461103" y="1137253"/>
                  </a:lnTo>
                  <a:lnTo>
                    <a:pt x="1466850" y="1087374"/>
                  </a:lnTo>
                  <a:lnTo>
                    <a:pt x="1466850" y="217550"/>
                  </a:lnTo>
                  <a:lnTo>
                    <a:pt x="1461103" y="167671"/>
                  </a:lnTo>
                  <a:lnTo>
                    <a:pt x="1444736" y="121881"/>
                  </a:lnTo>
                  <a:lnTo>
                    <a:pt x="1419053" y="81487"/>
                  </a:lnTo>
                  <a:lnTo>
                    <a:pt x="1385362" y="47796"/>
                  </a:lnTo>
                  <a:lnTo>
                    <a:pt x="1344968" y="22113"/>
                  </a:lnTo>
                  <a:lnTo>
                    <a:pt x="1299178" y="5746"/>
                  </a:lnTo>
                  <a:lnTo>
                    <a:pt x="1249299" y="0"/>
                  </a:lnTo>
                  <a:close/>
                </a:path>
              </a:pathLst>
            </a:custGeom>
            <a:solidFill>
              <a:srgbClr val="4FC3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6043676" y="1185925"/>
            <a:ext cx="26034" cy="5595620"/>
          </a:xfrm>
          <a:custGeom>
            <a:avLst/>
            <a:gdLst/>
            <a:ahLst/>
            <a:cxnLst/>
            <a:rect l="l" t="t" r="r" b="b"/>
            <a:pathLst>
              <a:path w="26035" h="5595620">
                <a:moveTo>
                  <a:pt x="25653" y="0"/>
                </a:moveTo>
                <a:lnTo>
                  <a:pt x="0" y="5595193"/>
                </a:lnTo>
              </a:path>
            </a:pathLst>
          </a:custGeom>
          <a:ln w="6349">
            <a:solidFill>
              <a:srgbClr val="4FC3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15175" y="3914775"/>
            <a:ext cx="3524250" cy="260032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7105650" y="2562225"/>
            <a:ext cx="4143375" cy="923925"/>
            <a:chOff x="7105650" y="2562225"/>
            <a:chExt cx="4143375" cy="92392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05650" y="2562225"/>
              <a:ext cx="3590925" cy="92392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025126" y="3000374"/>
              <a:ext cx="1223645" cy="336550"/>
            </a:xfrm>
            <a:custGeom>
              <a:avLst/>
              <a:gdLst/>
              <a:ahLst/>
              <a:cxnLst/>
              <a:rect l="l" t="t" r="r" b="b"/>
              <a:pathLst>
                <a:path w="1223645" h="336550">
                  <a:moveTo>
                    <a:pt x="1223518" y="276225"/>
                  </a:moveTo>
                  <a:lnTo>
                    <a:pt x="1222819" y="250317"/>
                  </a:lnTo>
                  <a:lnTo>
                    <a:pt x="1222756" y="247650"/>
                  </a:lnTo>
                  <a:lnTo>
                    <a:pt x="85255" y="279019"/>
                  </a:lnTo>
                  <a:lnTo>
                    <a:pt x="84455" y="250317"/>
                  </a:lnTo>
                  <a:lnTo>
                    <a:pt x="0" y="295529"/>
                  </a:lnTo>
                  <a:lnTo>
                    <a:pt x="86868" y="336042"/>
                  </a:lnTo>
                  <a:lnTo>
                    <a:pt x="86067" y="307848"/>
                  </a:lnTo>
                  <a:lnTo>
                    <a:pt x="86055" y="307467"/>
                  </a:lnTo>
                  <a:lnTo>
                    <a:pt x="1223518" y="276225"/>
                  </a:lnTo>
                  <a:close/>
                </a:path>
                <a:path w="1223645" h="336550">
                  <a:moveTo>
                    <a:pt x="1223518" y="28575"/>
                  </a:moveTo>
                  <a:lnTo>
                    <a:pt x="1222819" y="2794"/>
                  </a:lnTo>
                  <a:lnTo>
                    <a:pt x="1222756" y="0"/>
                  </a:lnTo>
                  <a:lnTo>
                    <a:pt x="85255" y="31369"/>
                  </a:lnTo>
                  <a:lnTo>
                    <a:pt x="84455" y="2794"/>
                  </a:lnTo>
                  <a:lnTo>
                    <a:pt x="0" y="47879"/>
                  </a:lnTo>
                  <a:lnTo>
                    <a:pt x="86868" y="88392"/>
                  </a:lnTo>
                  <a:lnTo>
                    <a:pt x="86067" y="60198"/>
                  </a:lnTo>
                  <a:lnTo>
                    <a:pt x="86055" y="59817"/>
                  </a:lnTo>
                  <a:lnTo>
                    <a:pt x="1223518" y="2857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428104" y="1088199"/>
            <a:ext cx="4691380" cy="1045844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1400" b="1" dirty="0">
                <a:latin typeface="Arial"/>
                <a:cs typeface="Arial"/>
              </a:rPr>
              <a:t>Measurement</a:t>
            </a:r>
            <a:r>
              <a:rPr sz="1400" b="1" spc="-7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Settings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are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unique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to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POG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builder!</a:t>
            </a:r>
            <a:endParaRPr sz="1400">
              <a:latin typeface="Arial"/>
              <a:cs typeface="Arial"/>
            </a:endParaRPr>
          </a:p>
          <a:p>
            <a:pPr marL="355600" marR="5080" indent="-343535">
              <a:lnSpc>
                <a:spcPct val="91700"/>
              </a:lnSpc>
              <a:spcBef>
                <a:spcPts val="935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1400" dirty="0">
                <a:latin typeface="Arial"/>
                <a:cs typeface="Arial"/>
              </a:rPr>
              <a:t>Under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Planogram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Properties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&gt;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Settings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you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can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turn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vertical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horizontal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measurements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on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off</a:t>
            </a:r>
            <a:r>
              <a:rPr sz="1400" spc="6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by </a:t>
            </a:r>
            <a:r>
              <a:rPr sz="1400" dirty="0">
                <a:latin typeface="Arial"/>
                <a:cs typeface="Arial"/>
              </a:rPr>
              <a:t>using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10" dirty="0">
                <a:latin typeface="Arial"/>
                <a:cs typeface="Arial"/>
              </a:rPr>
              <a:t> toggles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45</a:t>
            </a:fld>
            <a:endParaRPr spc="-25" dirty="0"/>
          </a:p>
        </p:txBody>
      </p:sp>
      <p:sp>
        <p:nvSpPr>
          <p:cNvPr id="14" name="object 14"/>
          <p:cNvSpPr txBox="1"/>
          <p:nvPr/>
        </p:nvSpPr>
        <p:spPr>
          <a:xfrm>
            <a:off x="4576445" y="4469129"/>
            <a:ext cx="1153795" cy="11010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 spc="-20" dirty="0">
                <a:latin typeface="Arial"/>
                <a:cs typeface="Arial"/>
              </a:rPr>
              <a:t>Tip!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99800"/>
              </a:lnSpc>
              <a:spcBef>
                <a:spcPts val="50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Hovering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 over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price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tag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will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enlarge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preview.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Asset</a:t>
            </a:r>
            <a:r>
              <a:rPr sz="3200" spc="-30" dirty="0"/>
              <a:t> </a:t>
            </a:r>
            <a:r>
              <a:rPr sz="3200" dirty="0"/>
              <a:t>Builder</a:t>
            </a:r>
            <a:r>
              <a:rPr sz="3200" spc="15" dirty="0"/>
              <a:t> </a:t>
            </a:r>
            <a:r>
              <a:rPr sz="3200" spc="-10" dirty="0"/>
              <a:t>Properties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5300" y="1990725"/>
            <a:ext cx="6515100" cy="287655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389876" y="1318323"/>
            <a:ext cx="4216400" cy="470281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355600" marR="33020" indent="-342900">
              <a:lnSpc>
                <a:spcPct val="90000"/>
              </a:lnSpc>
              <a:spcBef>
                <a:spcPts val="365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When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select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product, </a:t>
            </a:r>
            <a:r>
              <a:rPr sz="2000" spc="-25" dirty="0">
                <a:latin typeface="Arial"/>
                <a:cs typeface="Arial"/>
              </a:rPr>
              <a:t>you </a:t>
            </a:r>
            <a:r>
              <a:rPr sz="2000" dirty="0">
                <a:latin typeface="Arial"/>
                <a:cs typeface="Arial"/>
              </a:rPr>
              <a:t>will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lot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its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metadata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the </a:t>
            </a:r>
            <a:r>
              <a:rPr sz="2000" dirty="0">
                <a:latin typeface="Arial"/>
                <a:cs typeface="Arial"/>
              </a:rPr>
              <a:t>properties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panel.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From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here,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you </a:t>
            </a:r>
            <a:r>
              <a:rPr sz="2000" dirty="0">
                <a:latin typeface="Arial"/>
                <a:cs typeface="Arial"/>
              </a:rPr>
              <a:t>can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also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select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Snap</a:t>
            </a:r>
            <a:r>
              <a:rPr sz="2000" b="1" spc="1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to </a:t>
            </a:r>
            <a:r>
              <a:rPr sz="2000" b="1" dirty="0">
                <a:latin typeface="Arial"/>
                <a:cs typeface="Arial"/>
              </a:rPr>
              <a:t>Front/Back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Shelf.</a:t>
            </a:r>
            <a:endParaRPr sz="2000">
              <a:latin typeface="Arial"/>
              <a:cs typeface="Arial"/>
            </a:endParaRPr>
          </a:p>
          <a:p>
            <a:pPr marL="355600" marR="277495" indent="-342900">
              <a:lnSpc>
                <a:spcPct val="89700"/>
              </a:lnSpc>
              <a:spcBef>
                <a:spcPts val="1005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As you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see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from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image, </a:t>
            </a:r>
            <a:r>
              <a:rPr sz="2000" dirty="0">
                <a:latin typeface="Arial"/>
                <a:cs typeface="Arial"/>
              </a:rPr>
              <a:t>selecting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product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sit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at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the </a:t>
            </a:r>
            <a:r>
              <a:rPr sz="2000" dirty="0">
                <a:latin typeface="Arial"/>
                <a:cs typeface="Arial"/>
              </a:rPr>
              <a:t>back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shelf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will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set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the </a:t>
            </a:r>
            <a:r>
              <a:rPr sz="2000" dirty="0">
                <a:latin typeface="Arial"/>
                <a:cs typeface="Arial"/>
              </a:rPr>
              <a:t>product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slightly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further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back.</a:t>
            </a:r>
            <a:endParaRPr sz="2000">
              <a:latin typeface="Arial"/>
              <a:cs typeface="Arial"/>
            </a:endParaRPr>
          </a:p>
          <a:p>
            <a:pPr marL="355600" marR="582930" indent="-342900">
              <a:lnSpc>
                <a:spcPct val="89200"/>
              </a:lnSpc>
              <a:spcBef>
                <a:spcPts val="1085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When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add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or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delete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the </a:t>
            </a:r>
            <a:r>
              <a:rPr sz="2000" dirty="0">
                <a:latin typeface="Arial"/>
                <a:cs typeface="Arial"/>
              </a:rPr>
              <a:t>number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depth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facings,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this </a:t>
            </a:r>
            <a:r>
              <a:rPr sz="2000" dirty="0">
                <a:latin typeface="Arial"/>
                <a:cs typeface="Arial"/>
              </a:rPr>
              <a:t>will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adjust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how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far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back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the</a:t>
            </a:r>
            <a:endParaRPr sz="2000">
              <a:latin typeface="Arial"/>
              <a:cs typeface="Arial"/>
            </a:endParaRPr>
          </a:p>
          <a:p>
            <a:pPr marL="355600" marR="5080">
              <a:lnSpc>
                <a:spcPct val="89700"/>
              </a:lnSpc>
              <a:spcBef>
                <a:spcPts val="30"/>
              </a:spcBef>
            </a:pPr>
            <a:r>
              <a:rPr sz="2000" dirty="0">
                <a:latin typeface="Arial"/>
                <a:cs typeface="Arial"/>
              </a:rPr>
              <a:t>product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sits on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shelf.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You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also </a:t>
            </a:r>
            <a:r>
              <a:rPr sz="2000" dirty="0">
                <a:latin typeface="Arial"/>
                <a:cs typeface="Arial"/>
              </a:rPr>
              <a:t>adjust</a:t>
            </a:r>
            <a:r>
              <a:rPr sz="2000" spc="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depth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shelf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to </a:t>
            </a:r>
            <a:r>
              <a:rPr sz="2000" dirty="0">
                <a:latin typeface="Arial"/>
                <a:cs typeface="Arial"/>
              </a:rPr>
              <a:t>adjust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how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far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back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product sits.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46</a:t>
            </a:fld>
            <a:endParaRPr spc="-25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95875" y="1304925"/>
            <a:ext cx="6200775" cy="52959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04887" y="321944"/>
            <a:ext cx="8500745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Product</a:t>
            </a:r>
            <a:r>
              <a:rPr sz="3200" spc="-55" dirty="0"/>
              <a:t> </a:t>
            </a:r>
            <a:r>
              <a:rPr sz="3200" dirty="0"/>
              <a:t>Viewer</a:t>
            </a:r>
            <a:r>
              <a:rPr sz="3200" spc="-90" dirty="0"/>
              <a:t> </a:t>
            </a:r>
            <a:r>
              <a:rPr sz="3200" dirty="0"/>
              <a:t>|</a:t>
            </a:r>
            <a:r>
              <a:rPr sz="3200" spc="-35" dirty="0"/>
              <a:t> </a:t>
            </a:r>
            <a:r>
              <a:rPr sz="3200" dirty="0"/>
              <a:t>Pick</a:t>
            </a:r>
            <a:r>
              <a:rPr sz="3200" spc="-30" dirty="0"/>
              <a:t> </a:t>
            </a:r>
            <a:r>
              <a:rPr sz="3200" dirty="0"/>
              <a:t>up</a:t>
            </a:r>
            <a:r>
              <a:rPr sz="3200" spc="-55" dirty="0"/>
              <a:t> </a:t>
            </a:r>
            <a:r>
              <a:rPr sz="3200" dirty="0"/>
              <a:t>from</a:t>
            </a:r>
            <a:r>
              <a:rPr sz="3200" spc="-55" dirty="0"/>
              <a:t> </a:t>
            </a:r>
            <a:r>
              <a:rPr sz="3200" dirty="0"/>
              <a:t>Planogram</a:t>
            </a:r>
            <a:r>
              <a:rPr sz="3200" spc="-120" dirty="0"/>
              <a:t> </a:t>
            </a:r>
            <a:r>
              <a:rPr sz="3200" spc="-25" dirty="0"/>
              <a:t>or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256222" y="643325"/>
            <a:ext cx="4666615" cy="5368290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761365">
              <a:lnSpc>
                <a:spcPct val="100000"/>
              </a:lnSpc>
              <a:spcBef>
                <a:spcPts val="1055"/>
              </a:spcBef>
            </a:pPr>
            <a:r>
              <a:rPr sz="3200" b="1" spc="-10" dirty="0">
                <a:latin typeface="Arial"/>
                <a:cs typeface="Arial"/>
              </a:rPr>
              <a:t>Display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ts val="2290"/>
              </a:lnSpc>
              <a:spcBef>
                <a:spcPts val="615"/>
              </a:spcBef>
              <a:buClr>
                <a:srgbClr val="4FC3F7"/>
              </a:buClr>
              <a:buChar char="•"/>
              <a:tabLst>
                <a:tab pos="355600" algn="l"/>
                <a:tab pos="2866390" algn="l"/>
              </a:tabLst>
            </a:pPr>
            <a:r>
              <a:rPr sz="2000" spc="-80" dirty="0">
                <a:latin typeface="Arial"/>
                <a:cs typeface="Arial"/>
              </a:rPr>
              <a:t>To</a:t>
            </a:r>
            <a:r>
              <a:rPr sz="2000" spc="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get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3D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view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a</a:t>
            </a:r>
            <a:r>
              <a:rPr sz="2000" dirty="0">
                <a:latin typeface="Arial"/>
                <a:cs typeface="Arial"/>
              </a:rPr>
              <a:t>	product,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view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it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ts val="2290"/>
              </a:lnSpc>
            </a:pPr>
            <a:r>
              <a:rPr sz="2000" dirty="0">
                <a:latin typeface="Arial"/>
                <a:cs typeface="Arial"/>
              </a:rPr>
              <a:t>in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product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viewer.</a:t>
            </a:r>
            <a:endParaRPr sz="2000">
              <a:latin typeface="Arial"/>
              <a:cs typeface="Arial"/>
            </a:endParaRPr>
          </a:p>
          <a:p>
            <a:pPr marL="355600" marR="5080" indent="-343535">
              <a:lnSpc>
                <a:spcPct val="89200"/>
              </a:lnSpc>
              <a:spcBef>
                <a:spcPts val="1010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Select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desired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product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within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the </a:t>
            </a:r>
            <a:r>
              <a:rPr sz="2000" dirty="0">
                <a:latin typeface="Arial"/>
                <a:cs typeface="Arial"/>
              </a:rPr>
              <a:t>POG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or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display holding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down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Ctrl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and </a:t>
            </a:r>
            <a:r>
              <a:rPr sz="2000" dirty="0">
                <a:latin typeface="Arial"/>
                <a:cs typeface="Arial"/>
              </a:rPr>
              <a:t>clicking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product.</a:t>
            </a:r>
            <a:endParaRPr sz="2000">
              <a:latin typeface="Arial"/>
              <a:cs typeface="Arial"/>
            </a:endParaRPr>
          </a:p>
          <a:p>
            <a:pPr marL="355600" marR="210185" indent="-343535">
              <a:lnSpc>
                <a:spcPts val="2180"/>
              </a:lnSpc>
              <a:spcBef>
                <a:spcPts val="1015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Within</a:t>
            </a:r>
            <a:r>
              <a:rPr sz="2000" spc="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product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viewer,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can </a:t>
            </a:r>
            <a:r>
              <a:rPr sz="2000" dirty="0">
                <a:latin typeface="Arial"/>
                <a:cs typeface="Arial"/>
              </a:rPr>
              <a:t>rotate,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twist,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zoom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out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on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product.</a:t>
            </a:r>
            <a:endParaRPr sz="2000">
              <a:latin typeface="Arial"/>
              <a:cs typeface="Arial"/>
            </a:endParaRPr>
          </a:p>
          <a:p>
            <a:pPr marL="355600" marR="40005" indent="-343535">
              <a:lnSpc>
                <a:spcPct val="89900"/>
              </a:lnSpc>
              <a:spcBef>
                <a:spcPts val="955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The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viewer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window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can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moved </a:t>
            </a:r>
            <a:r>
              <a:rPr sz="2000" dirty="0">
                <a:latin typeface="Arial"/>
                <a:cs typeface="Arial"/>
              </a:rPr>
              <a:t>around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will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allow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continue </a:t>
            </a:r>
            <a:r>
              <a:rPr sz="2000" dirty="0">
                <a:latin typeface="Arial"/>
                <a:cs typeface="Arial"/>
              </a:rPr>
              <a:t>working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your</a:t>
            </a:r>
            <a:r>
              <a:rPr sz="2000" spc="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POG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or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display.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Click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hold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black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bar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at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top,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to</a:t>
            </a:r>
            <a:r>
              <a:rPr sz="2000" dirty="0">
                <a:latin typeface="Arial"/>
                <a:cs typeface="Arial"/>
              </a:rPr>
              <a:t> do</a:t>
            </a:r>
            <a:r>
              <a:rPr sz="2000" spc="-25" dirty="0">
                <a:latin typeface="Arial"/>
                <a:cs typeface="Arial"/>
              </a:rPr>
              <a:t> so.</a:t>
            </a:r>
            <a:endParaRPr sz="2000">
              <a:latin typeface="Arial"/>
              <a:cs typeface="Arial"/>
            </a:endParaRPr>
          </a:p>
          <a:p>
            <a:pPr marL="355600" indent="-342900">
              <a:lnSpc>
                <a:spcPts val="2290"/>
              </a:lnSpc>
              <a:spcBef>
                <a:spcPts val="755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Selecting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another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product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will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replace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ts val="2290"/>
              </a:lnSpc>
            </a:pPr>
            <a:r>
              <a:rPr sz="2000" dirty="0">
                <a:latin typeface="Arial"/>
                <a:cs typeface="Arial"/>
              </a:rPr>
              <a:t>what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is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</a:t>
            </a:r>
            <a:r>
              <a:rPr sz="2000" spc="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viewer.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87201" y="1309750"/>
            <a:ext cx="676275" cy="25717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360"/>
              </a:spcBef>
            </a:pPr>
            <a:r>
              <a:rPr sz="1050" b="1" spc="-20" dirty="0">
                <a:latin typeface="Arial"/>
                <a:cs typeface="Arial"/>
              </a:rPr>
              <a:t>Move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406251" y="1719326"/>
            <a:ext cx="619125" cy="25717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95250">
              <a:lnSpc>
                <a:spcPct val="100000"/>
              </a:lnSpc>
              <a:spcBef>
                <a:spcPts val="350"/>
              </a:spcBef>
            </a:pPr>
            <a:r>
              <a:rPr sz="1050" b="1" spc="-10" dirty="0">
                <a:latin typeface="Arial"/>
                <a:cs typeface="Arial"/>
              </a:rPr>
              <a:t>Twist</a:t>
            </a:r>
            <a:endParaRPr sz="10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377676" y="2128901"/>
            <a:ext cx="676275" cy="257175"/>
          </a:xfrm>
          <a:custGeom>
            <a:avLst/>
            <a:gdLst/>
            <a:ahLst/>
            <a:cxnLst/>
            <a:rect l="l" t="t" r="r" b="b"/>
            <a:pathLst>
              <a:path w="676275" h="257175">
                <a:moveTo>
                  <a:pt x="0" y="257175"/>
                </a:moveTo>
                <a:lnTo>
                  <a:pt x="676275" y="257175"/>
                </a:lnTo>
                <a:lnTo>
                  <a:pt x="676275" y="0"/>
                </a:lnTo>
                <a:lnTo>
                  <a:pt x="0" y="0"/>
                </a:lnTo>
                <a:lnTo>
                  <a:pt x="0" y="25717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464925" y="2160206"/>
            <a:ext cx="442595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-10" dirty="0">
                <a:latin typeface="Arial"/>
                <a:cs typeface="Arial"/>
              </a:rPr>
              <a:t>Rotate</a:t>
            </a:r>
            <a:endParaRPr sz="10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387201" y="2481326"/>
            <a:ext cx="666750" cy="409575"/>
          </a:xfrm>
          <a:custGeom>
            <a:avLst/>
            <a:gdLst/>
            <a:ahLst/>
            <a:cxnLst/>
            <a:rect l="l" t="t" r="r" b="b"/>
            <a:pathLst>
              <a:path w="666750" h="409575">
                <a:moveTo>
                  <a:pt x="0" y="409575"/>
                </a:moveTo>
                <a:lnTo>
                  <a:pt x="666750" y="409575"/>
                </a:lnTo>
                <a:lnTo>
                  <a:pt x="666750" y="0"/>
                </a:lnTo>
                <a:lnTo>
                  <a:pt x="0" y="0"/>
                </a:lnTo>
                <a:lnTo>
                  <a:pt x="0" y="40957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467465" y="2509265"/>
            <a:ext cx="391795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30"/>
              </a:lnSpc>
              <a:spcBef>
                <a:spcPts val="100"/>
              </a:spcBef>
            </a:pPr>
            <a:r>
              <a:rPr sz="1050" b="1" spc="-20" dirty="0">
                <a:latin typeface="Arial"/>
                <a:cs typeface="Arial"/>
              </a:rPr>
              <a:t>Zoom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ts val="1230"/>
              </a:lnSpc>
            </a:pPr>
            <a:r>
              <a:rPr sz="1050" b="1" spc="-25" dirty="0">
                <a:latin typeface="Arial"/>
                <a:cs typeface="Arial"/>
              </a:rPr>
              <a:t>in</a:t>
            </a:r>
            <a:endParaRPr sz="10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387201" y="3624326"/>
            <a:ext cx="657225" cy="4191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7625" rIns="0" bIns="0" rtlCol="0">
            <a:spAutoFit/>
          </a:bodyPr>
          <a:lstStyle/>
          <a:p>
            <a:pPr marL="92075">
              <a:lnSpc>
                <a:spcPts val="1230"/>
              </a:lnSpc>
              <a:spcBef>
                <a:spcPts val="375"/>
              </a:spcBef>
            </a:pPr>
            <a:r>
              <a:rPr sz="1050" b="1" spc="-10" dirty="0">
                <a:latin typeface="Arial"/>
                <a:cs typeface="Arial"/>
              </a:rPr>
              <a:t>Reset</a:t>
            </a:r>
            <a:endParaRPr sz="1050">
              <a:latin typeface="Arial"/>
              <a:cs typeface="Arial"/>
            </a:endParaRPr>
          </a:p>
          <a:p>
            <a:pPr marL="92075">
              <a:lnSpc>
                <a:spcPts val="1230"/>
              </a:lnSpc>
            </a:pPr>
            <a:r>
              <a:rPr sz="1050" b="1" spc="-20" dirty="0">
                <a:latin typeface="Arial"/>
                <a:cs typeface="Arial"/>
              </a:rPr>
              <a:t>View</a:t>
            </a:r>
            <a:endParaRPr sz="10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434576" y="1004950"/>
            <a:ext cx="1514475" cy="25717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95250">
              <a:lnSpc>
                <a:spcPct val="100000"/>
              </a:lnSpc>
              <a:spcBef>
                <a:spcPts val="360"/>
              </a:spcBef>
            </a:pPr>
            <a:r>
              <a:rPr sz="1050" b="1" dirty="0">
                <a:latin typeface="Arial"/>
                <a:cs typeface="Arial"/>
              </a:rPr>
              <a:t>Exit</a:t>
            </a:r>
            <a:r>
              <a:rPr sz="1050" b="1" spc="15" dirty="0">
                <a:latin typeface="Arial"/>
                <a:cs typeface="Arial"/>
              </a:rPr>
              <a:t> </a:t>
            </a:r>
            <a:r>
              <a:rPr sz="1050" b="1" spc="-10" dirty="0">
                <a:latin typeface="Arial"/>
                <a:cs typeface="Arial"/>
              </a:rPr>
              <a:t>product</a:t>
            </a:r>
            <a:r>
              <a:rPr sz="1050" b="1" spc="-50" dirty="0">
                <a:latin typeface="Arial"/>
                <a:cs typeface="Arial"/>
              </a:rPr>
              <a:t> </a:t>
            </a:r>
            <a:r>
              <a:rPr sz="1050" b="1" spc="-10" dirty="0">
                <a:latin typeface="Arial"/>
                <a:cs typeface="Arial"/>
              </a:rPr>
              <a:t>viewer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934263" y="1133728"/>
            <a:ext cx="4514850" cy="5572125"/>
            <a:chOff x="6934263" y="1133728"/>
            <a:chExt cx="4514850" cy="5572125"/>
          </a:xfrm>
        </p:grpSpPr>
        <p:sp>
          <p:nvSpPr>
            <p:cNvPr id="14" name="object 14"/>
            <p:cNvSpPr/>
            <p:nvPr/>
          </p:nvSpPr>
          <p:spPr>
            <a:xfrm>
              <a:off x="8367776" y="1133728"/>
              <a:ext cx="3063875" cy="1996439"/>
            </a:xfrm>
            <a:custGeom>
              <a:avLst/>
              <a:gdLst/>
              <a:ahLst/>
              <a:cxnLst/>
              <a:rect l="l" t="t" r="r" b="b"/>
              <a:pathLst>
                <a:path w="3063875" h="1996439">
                  <a:moveTo>
                    <a:pt x="1055751" y="28067"/>
                  </a:moveTo>
                  <a:lnTo>
                    <a:pt x="1049909" y="0"/>
                  </a:lnTo>
                  <a:lnTo>
                    <a:pt x="80835" y="204089"/>
                  </a:lnTo>
                  <a:lnTo>
                    <a:pt x="74930" y="176149"/>
                  </a:lnTo>
                  <a:lnTo>
                    <a:pt x="0" y="235712"/>
                  </a:lnTo>
                  <a:lnTo>
                    <a:pt x="92710" y="260096"/>
                  </a:lnTo>
                  <a:lnTo>
                    <a:pt x="87401" y="235077"/>
                  </a:lnTo>
                  <a:lnTo>
                    <a:pt x="86779" y="232130"/>
                  </a:lnTo>
                  <a:lnTo>
                    <a:pt x="1055751" y="28067"/>
                  </a:lnTo>
                  <a:close/>
                </a:path>
                <a:path w="3063875" h="1996439">
                  <a:moveTo>
                    <a:pt x="2987040" y="713613"/>
                  </a:moveTo>
                  <a:lnTo>
                    <a:pt x="2979420" y="686054"/>
                  </a:lnTo>
                  <a:lnTo>
                    <a:pt x="2659989" y="774471"/>
                  </a:lnTo>
                  <a:lnTo>
                    <a:pt x="2652395" y="747014"/>
                  </a:lnTo>
                  <a:lnTo>
                    <a:pt x="2581275" y="811149"/>
                  </a:lnTo>
                  <a:lnTo>
                    <a:pt x="2675255" y="829564"/>
                  </a:lnTo>
                  <a:lnTo>
                    <a:pt x="2668676" y="805815"/>
                  </a:lnTo>
                  <a:lnTo>
                    <a:pt x="2667622" y="802030"/>
                  </a:lnTo>
                  <a:lnTo>
                    <a:pt x="2987040" y="713613"/>
                  </a:lnTo>
                  <a:close/>
                </a:path>
                <a:path w="3063875" h="1996439">
                  <a:moveTo>
                    <a:pt x="3023997" y="1113790"/>
                  </a:moveTo>
                  <a:lnTo>
                    <a:pt x="2686354" y="1007237"/>
                  </a:lnTo>
                  <a:lnTo>
                    <a:pt x="2687713" y="1002919"/>
                  </a:lnTo>
                  <a:lnTo>
                    <a:pt x="2694940" y="980059"/>
                  </a:lnTo>
                  <a:lnTo>
                    <a:pt x="2600325" y="995045"/>
                  </a:lnTo>
                  <a:lnTo>
                    <a:pt x="2669159" y="1061720"/>
                  </a:lnTo>
                  <a:lnTo>
                    <a:pt x="2677731" y="1034542"/>
                  </a:lnTo>
                  <a:lnTo>
                    <a:pt x="3015488" y="1140968"/>
                  </a:lnTo>
                  <a:lnTo>
                    <a:pt x="3023997" y="1113790"/>
                  </a:lnTo>
                  <a:close/>
                </a:path>
                <a:path w="3063875" h="1996439">
                  <a:moveTo>
                    <a:pt x="3027172" y="225806"/>
                  </a:moveTo>
                  <a:lnTo>
                    <a:pt x="3011043" y="202311"/>
                  </a:lnTo>
                  <a:lnTo>
                    <a:pt x="2605621" y="481977"/>
                  </a:lnTo>
                  <a:lnTo>
                    <a:pt x="2589403" y="458470"/>
                  </a:lnTo>
                  <a:lnTo>
                    <a:pt x="2543175" y="542417"/>
                  </a:lnTo>
                  <a:lnTo>
                    <a:pt x="2638044" y="528955"/>
                  </a:lnTo>
                  <a:lnTo>
                    <a:pt x="2627426" y="513588"/>
                  </a:lnTo>
                  <a:lnTo>
                    <a:pt x="2621800" y="505434"/>
                  </a:lnTo>
                  <a:lnTo>
                    <a:pt x="3027172" y="225806"/>
                  </a:lnTo>
                  <a:close/>
                </a:path>
                <a:path w="3063875" h="1996439">
                  <a:moveTo>
                    <a:pt x="3028442" y="1975612"/>
                  </a:moveTo>
                  <a:lnTo>
                    <a:pt x="2604808" y="1559306"/>
                  </a:lnTo>
                  <a:lnTo>
                    <a:pt x="2614688" y="1549273"/>
                  </a:lnTo>
                  <a:lnTo>
                    <a:pt x="2624836" y="1538986"/>
                  </a:lnTo>
                  <a:lnTo>
                    <a:pt x="2533523" y="1509395"/>
                  </a:lnTo>
                  <a:lnTo>
                    <a:pt x="2564638" y="1600073"/>
                  </a:lnTo>
                  <a:lnTo>
                    <a:pt x="2584704" y="1579714"/>
                  </a:lnTo>
                  <a:lnTo>
                    <a:pt x="3008376" y="1995932"/>
                  </a:lnTo>
                  <a:lnTo>
                    <a:pt x="3028442" y="1975612"/>
                  </a:lnTo>
                  <a:close/>
                </a:path>
                <a:path w="3063875" h="1996439">
                  <a:moveTo>
                    <a:pt x="3063367" y="1408811"/>
                  </a:moveTo>
                  <a:lnTo>
                    <a:pt x="2590698" y="1247432"/>
                  </a:lnTo>
                  <a:lnTo>
                    <a:pt x="2592273" y="1242822"/>
                  </a:lnTo>
                  <a:lnTo>
                    <a:pt x="2599944" y="1220343"/>
                  </a:lnTo>
                  <a:lnTo>
                    <a:pt x="2505075" y="1233170"/>
                  </a:lnTo>
                  <a:lnTo>
                    <a:pt x="2572258" y="1301496"/>
                  </a:lnTo>
                  <a:lnTo>
                    <a:pt x="2581465" y="1274495"/>
                  </a:lnTo>
                  <a:lnTo>
                    <a:pt x="3054096" y="1435862"/>
                  </a:lnTo>
                  <a:lnTo>
                    <a:pt x="3063367" y="140881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948551" y="5205412"/>
              <a:ext cx="4486275" cy="1485900"/>
            </a:xfrm>
            <a:custGeom>
              <a:avLst/>
              <a:gdLst/>
              <a:ahLst/>
              <a:cxnLst/>
              <a:rect l="l" t="t" r="r" b="b"/>
              <a:pathLst>
                <a:path w="4486275" h="1485900">
                  <a:moveTo>
                    <a:pt x="0" y="1485900"/>
                  </a:moveTo>
                  <a:lnTo>
                    <a:pt x="4486275" y="1485900"/>
                  </a:lnTo>
                  <a:lnTo>
                    <a:pt x="4486275" y="0"/>
                  </a:lnTo>
                  <a:lnTo>
                    <a:pt x="0" y="0"/>
                  </a:lnTo>
                  <a:lnTo>
                    <a:pt x="0" y="148590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138551" y="6443662"/>
            <a:ext cx="1190625" cy="24765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7625" rIns="0" bIns="0" rtlCol="0">
            <a:spAutoFit/>
          </a:bodyPr>
          <a:lstStyle/>
          <a:p>
            <a:pPr marL="84455">
              <a:lnSpc>
                <a:spcPct val="100000"/>
              </a:lnSpc>
              <a:spcBef>
                <a:spcPts val="375"/>
              </a:spcBef>
            </a:pPr>
            <a:r>
              <a:rPr sz="1050" b="1" dirty="0">
                <a:latin typeface="Arial"/>
                <a:cs typeface="Arial"/>
              </a:rPr>
              <a:t>Product</a:t>
            </a:r>
            <a:r>
              <a:rPr sz="1050" b="1" spc="-35" dirty="0">
                <a:latin typeface="Arial"/>
                <a:cs typeface="Arial"/>
              </a:rPr>
              <a:t> </a:t>
            </a:r>
            <a:r>
              <a:rPr sz="1050" b="1" spc="-10" dirty="0">
                <a:latin typeface="Arial"/>
                <a:cs typeface="Arial"/>
              </a:rPr>
              <a:t>Details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325620" y="3009963"/>
            <a:ext cx="7724140" cy="3515995"/>
            <a:chOff x="4325620" y="3009963"/>
            <a:chExt cx="7724140" cy="3515995"/>
          </a:xfrm>
        </p:grpSpPr>
        <p:sp>
          <p:nvSpPr>
            <p:cNvPr id="18" name="object 18"/>
            <p:cNvSpPr/>
            <p:nvPr/>
          </p:nvSpPr>
          <p:spPr>
            <a:xfrm>
              <a:off x="4325620" y="5832576"/>
              <a:ext cx="2609215" cy="693420"/>
            </a:xfrm>
            <a:custGeom>
              <a:avLst/>
              <a:gdLst/>
              <a:ahLst/>
              <a:cxnLst/>
              <a:rect l="l" t="t" r="r" b="b"/>
              <a:pathLst>
                <a:path w="2609215" h="693420">
                  <a:moveTo>
                    <a:pt x="2522217" y="27694"/>
                  </a:moveTo>
                  <a:lnTo>
                    <a:pt x="0" y="665416"/>
                  </a:lnTo>
                  <a:lnTo>
                    <a:pt x="6984" y="693115"/>
                  </a:lnTo>
                  <a:lnTo>
                    <a:pt x="2529201" y="55393"/>
                  </a:lnTo>
                  <a:lnTo>
                    <a:pt x="2522217" y="27694"/>
                  </a:lnTo>
                  <a:close/>
                </a:path>
                <a:path w="2609215" h="693420">
                  <a:moveTo>
                    <a:pt x="2604587" y="24193"/>
                  </a:moveTo>
                  <a:lnTo>
                    <a:pt x="2536062" y="24193"/>
                  </a:lnTo>
                  <a:lnTo>
                    <a:pt x="2543048" y="51892"/>
                  </a:lnTo>
                  <a:lnTo>
                    <a:pt x="2529201" y="55393"/>
                  </a:lnTo>
                  <a:lnTo>
                    <a:pt x="2536189" y="83108"/>
                  </a:lnTo>
                  <a:lnTo>
                    <a:pt x="2604587" y="24193"/>
                  </a:lnTo>
                  <a:close/>
                </a:path>
                <a:path w="2609215" h="693420">
                  <a:moveTo>
                    <a:pt x="2536062" y="24193"/>
                  </a:moveTo>
                  <a:lnTo>
                    <a:pt x="2522217" y="27694"/>
                  </a:lnTo>
                  <a:lnTo>
                    <a:pt x="2529201" y="55393"/>
                  </a:lnTo>
                  <a:lnTo>
                    <a:pt x="2543048" y="51892"/>
                  </a:lnTo>
                  <a:lnTo>
                    <a:pt x="2536062" y="24193"/>
                  </a:lnTo>
                  <a:close/>
                </a:path>
                <a:path w="2609215" h="693420">
                  <a:moveTo>
                    <a:pt x="2515234" y="0"/>
                  </a:moveTo>
                  <a:lnTo>
                    <a:pt x="2522217" y="27694"/>
                  </a:lnTo>
                  <a:lnTo>
                    <a:pt x="2536062" y="24193"/>
                  </a:lnTo>
                  <a:lnTo>
                    <a:pt x="2604587" y="24193"/>
                  </a:lnTo>
                  <a:lnTo>
                    <a:pt x="2608833" y="20535"/>
                  </a:lnTo>
                  <a:lnTo>
                    <a:pt x="251523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387201" y="3014726"/>
              <a:ext cx="657225" cy="409575"/>
            </a:xfrm>
            <a:custGeom>
              <a:avLst/>
              <a:gdLst/>
              <a:ahLst/>
              <a:cxnLst/>
              <a:rect l="l" t="t" r="r" b="b"/>
              <a:pathLst>
                <a:path w="657225" h="409575">
                  <a:moveTo>
                    <a:pt x="0" y="409575"/>
                  </a:moveTo>
                  <a:lnTo>
                    <a:pt x="657225" y="409575"/>
                  </a:lnTo>
                  <a:lnTo>
                    <a:pt x="657225" y="0"/>
                  </a:lnTo>
                  <a:lnTo>
                    <a:pt x="0" y="0"/>
                  </a:lnTo>
                  <a:lnTo>
                    <a:pt x="0" y="4095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1387201" y="3043173"/>
            <a:ext cx="652780" cy="338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075">
              <a:lnSpc>
                <a:spcPts val="1230"/>
              </a:lnSpc>
              <a:spcBef>
                <a:spcPts val="100"/>
              </a:spcBef>
            </a:pPr>
            <a:r>
              <a:rPr sz="1050" b="1" spc="-20" dirty="0">
                <a:latin typeface="Arial"/>
                <a:cs typeface="Arial"/>
              </a:rPr>
              <a:t>Zoom</a:t>
            </a:r>
            <a:endParaRPr sz="1050">
              <a:latin typeface="Arial"/>
              <a:cs typeface="Arial"/>
            </a:endParaRPr>
          </a:p>
          <a:p>
            <a:pPr marL="92075">
              <a:lnSpc>
                <a:spcPts val="1230"/>
              </a:lnSpc>
            </a:pPr>
            <a:r>
              <a:rPr sz="1050" b="1" spc="-25" dirty="0">
                <a:latin typeface="Arial"/>
                <a:cs typeface="Arial"/>
              </a:rPr>
              <a:t>out</a:t>
            </a:r>
            <a:endParaRPr sz="105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0825226" y="3014598"/>
            <a:ext cx="581025" cy="842644"/>
          </a:xfrm>
          <a:custGeom>
            <a:avLst/>
            <a:gdLst/>
            <a:ahLst/>
            <a:cxnLst/>
            <a:rect l="l" t="t" r="r" b="b"/>
            <a:pathLst>
              <a:path w="581025" h="842645">
                <a:moveTo>
                  <a:pt x="60004" y="62867"/>
                </a:moveTo>
                <a:lnTo>
                  <a:pt x="36448" y="78909"/>
                </a:lnTo>
                <a:lnTo>
                  <a:pt x="557149" y="842137"/>
                </a:lnTo>
                <a:lnTo>
                  <a:pt x="580771" y="826007"/>
                </a:lnTo>
                <a:lnTo>
                  <a:pt x="60004" y="62867"/>
                </a:lnTo>
                <a:close/>
              </a:path>
              <a:path w="581025" h="842645">
                <a:moveTo>
                  <a:pt x="0" y="0"/>
                </a:moveTo>
                <a:lnTo>
                  <a:pt x="12826" y="94996"/>
                </a:lnTo>
                <a:lnTo>
                  <a:pt x="36448" y="78909"/>
                </a:lnTo>
                <a:lnTo>
                  <a:pt x="28448" y="67183"/>
                </a:lnTo>
                <a:lnTo>
                  <a:pt x="51943" y="51053"/>
                </a:lnTo>
                <a:lnTo>
                  <a:pt x="77352" y="51053"/>
                </a:lnTo>
                <a:lnTo>
                  <a:pt x="83693" y="46736"/>
                </a:lnTo>
                <a:lnTo>
                  <a:pt x="0" y="0"/>
                </a:lnTo>
                <a:close/>
              </a:path>
              <a:path w="581025" h="842645">
                <a:moveTo>
                  <a:pt x="51943" y="51053"/>
                </a:moveTo>
                <a:lnTo>
                  <a:pt x="28448" y="67183"/>
                </a:lnTo>
                <a:lnTo>
                  <a:pt x="36448" y="78909"/>
                </a:lnTo>
                <a:lnTo>
                  <a:pt x="60004" y="62867"/>
                </a:lnTo>
                <a:lnTo>
                  <a:pt x="51943" y="51053"/>
                </a:lnTo>
                <a:close/>
              </a:path>
              <a:path w="581025" h="842645">
                <a:moveTo>
                  <a:pt x="77352" y="51053"/>
                </a:moveTo>
                <a:lnTo>
                  <a:pt x="51943" y="51053"/>
                </a:lnTo>
                <a:lnTo>
                  <a:pt x="60004" y="62867"/>
                </a:lnTo>
                <a:lnTo>
                  <a:pt x="77352" y="5105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47</a:t>
            </a:fld>
            <a:endParaRPr spc="-25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Product</a:t>
            </a:r>
            <a:r>
              <a:rPr sz="3200" spc="-45" dirty="0"/>
              <a:t> </a:t>
            </a:r>
            <a:r>
              <a:rPr sz="3200" dirty="0"/>
              <a:t>Viewer</a:t>
            </a:r>
            <a:r>
              <a:rPr sz="3200" spc="-75" dirty="0"/>
              <a:t> </a:t>
            </a:r>
            <a:r>
              <a:rPr sz="3200" dirty="0"/>
              <a:t>|</a:t>
            </a:r>
            <a:r>
              <a:rPr sz="3200" spc="-30" dirty="0"/>
              <a:t> </a:t>
            </a:r>
            <a:r>
              <a:rPr sz="3200" dirty="0"/>
              <a:t>Pick</a:t>
            </a:r>
            <a:r>
              <a:rPr sz="3200" spc="-25" dirty="0"/>
              <a:t> </a:t>
            </a:r>
            <a:r>
              <a:rPr sz="3200" dirty="0"/>
              <a:t>up</a:t>
            </a:r>
            <a:r>
              <a:rPr sz="3200" spc="-45" dirty="0"/>
              <a:t> </a:t>
            </a:r>
            <a:r>
              <a:rPr sz="3200" dirty="0"/>
              <a:t>from</a:t>
            </a:r>
            <a:r>
              <a:rPr sz="3200" spc="-50" dirty="0"/>
              <a:t> </a:t>
            </a:r>
            <a:r>
              <a:rPr sz="3200" dirty="0"/>
              <a:t>the</a:t>
            </a:r>
            <a:r>
              <a:rPr sz="3200" spc="-25" dirty="0"/>
              <a:t> </a:t>
            </a:r>
            <a:r>
              <a:rPr sz="3200" dirty="0"/>
              <a:t>Project</a:t>
            </a:r>
            <a:r>
              <a:rPr sz="3200" spc="-50" dirty="0"/>
              <a:t> </a:t>
            </a:r>
            <a:r>
              <a:rPr sz="3200" spc="-10" dirty="0"/>
              <a:t>Panel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37527" y="1424676"/>
            <a:ext cx="9543415" cy="68199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30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Double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click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any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product from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Project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panel</a:t>
            </a:r>
            <a:r>
              <a:rPr sz="2000" spc="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see</a:t>
            </a:r>
            <a:r>
              <a:rPr sz="2000" spc="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it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product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viewer.</a:t>
            </a:r>
            <a:endParaRPr sz="2000">
              <a:latin typeface="Arial"/>
              <a:cs typeface="Arial"/>
            </a:endParaRPr>
          </a:p>
          <a:p>
            <a:pPr marL="560070" lvl="1" indent="-227329">
              <a:lnSpc>
                <a:spcPct val="100000"/>
              </a:lnSpc>
              <a:spcBef>
                <a:spcPts val="275"/>
              </a:spcBef>
              <a:buClr>
                <a:srgbClr val="4FC3F7"/>
              </a:buClr>
              <a:buFont typeface="Courier New"/>
              <a:buChar char="o"/>
              <a:tabLst>
                <a:tab pos="560070" algn="l"/>
              </a:tabLst>
            </a:pPr>
            <a:r>
              <a:rPr sz="1800" dirty="0">
                <a:latin typeface="Arial"/>
                <a:cs typeface="Arial"/>
              </a:rPr>
              <a:t>Picking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up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from 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project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panel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will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only show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2D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view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product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162238" y="2600325"/>
            <a:ext cx="7000875" cy="4048125"/>
            <a:chOff x="2162238" y="2600325"/>
            <a:chExt cx="7000875" cy="40481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66950" y="2600325"/>
              <a:ext cx="6896100" cy="404812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176526" y="5624512"/>
              <a:ext cx="561975" cy="295275"/>
            </a:xfrm>
            <a:custGeom>
              <a:avLst/>
              <a:gdLst/>
              <a:ahLst/>
              <a:cxnLst/>
              <a:rect l="l" t="t" r="r" b="b"/>
              <a:pathLst>
                <a:path w="561975" h="295275">
                  <a:moveTo>
                    <a:pt x="0" y="295275"/>
                  </a:moveTo>
                  <a:lnTo>
                    <a:pt x="561975" y="295275"/>
                  </a:lnTo>
                  <a:lnTo>
                    <a:pt x="561975" y="0"/>
                  </a:lnTo>
                  <a:lnTo>
                    <a:pt x="0" y="0"/>
                  </a:lnTo>
                  <a:lnTo>
                    <a:pt x="0" y="295275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035808" y="4834001"/>
              <a:ext cx="2451100" cy="1487170"/>
            </a:xfrm>
            <a:custGeom>
              <a:avLst/>
              <a:gdLst/>
              <a:ahLst/>
              <a:cxnLst/>
              <a:rect l="l" t="t" r="r" b="b"/>
              <a:pathLst>
                <a:path w="2451100" h="1487170">
                  <a:moveTo>
                    <a:pt x="2370026" y="32023"/>
                  </a:moveTo>
                  <a:lnTo>
                    <a:pt x="0" y="1462227"/>
                  </a:lnTo>
                  <a:lnTo>
                    <a:pt x="14859" y="1486687"/>
                  </a:lnTo>
                  <a:lnTo>
                    <a:pt x="2384752" y="56412"/>
                  </a:lnTo>
                  <a:lnTo>
                    <a:pt x="2370026" y="32023"/>
                  </a:lnTo>
                  <a:close/>
                </a:path>
                <a:path w="2451100" h="1487170">
                  <a:moveTo>
                    <a:pt x="2435131" y="24637"/>
                  </a:moveTo>
                  <a:lnTo>
                    <a:pt x="2382266" y="24637"/>
                  </a:lnTo>
                  <a:lnTo>
                    <a:pt x="2396997" y="49022"/>
                  </a:lnTo>
                  <a:lnTo>
                    <a:pt x="2384752" y="56412"/>
                  </a:lnTo>
                  <a:lnTo>
                    <a:pt x="2399538" y="80899"/>
                  </a:lnTo>
                  <a:lnTo>
                    <a:pt x="2435131" y="24637"/>
                  </a:lnTo>
                  <a:close/>
                </a:path>
                <a:path w="2451100" h="1487170">
                  <a:moveTo>
                    <a:pt x="2382266" y="24637"/>
                  </a:moveTo>
                  <a:lnTo>
                    <a:pt x="2370026" y="32023"/>
                  </a:lnTo>
                  <a:lnTo>
                    <a:pt x="2384752" y="56412"/>
                  </a:lnTo>
                  <a:lnTo>
                    <a:pt x="2396997" y="49022"/>
                  </a:lnTo>
                  <a:lnTo>
                    <a:pt x="2382266" y="24637"/>
                  </a:lnTo>
                  <a:close/>
                </a:path>
                <a:path w="2451100" h="1487170">
                  <a:moveTo>
                    <a:pt x="2450719" y="0"/>
                  </a:moveTo>
                  <a:lnTo>
                    <a:pt x="2355215" y="7493"/>
                  </a:lnTo>
                  <a:lnTo>
                    <a:pt x="2370026" y="32023"/>
                  </a:lnTo>
                  <a:lnTo>
                    <a:pt x="2382266" y="24637"/>
                  </a:lnTo>
                  <a:lnTo>
                    <a:pt x="2435131" y="24637"/>
                  </a:lnTo>
                  <a:lnTo>
                    <a:pt x="245071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48</a:t>
            </a:fld>
            <a:endParaRPr spc="-25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41170" y="1946275"/>
            <a:ext cx="8705215" cy="177165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2784475" marR="5080" indent="-2772410">
              <a:lnSpc>
                <a:spcPts val="6540"/>
              </a:lnSpc>
              <a:spcBef>
                <a:spcPts val="865"/>
              </a:spcBef>
            </a:pPr>
            <a:r>
              <a:rPr sz="6000" dirty="0"/>
              <a:t>Add</a:t>
            </a:r>
            <a:r>
              <a:rPr sz="6000" spc="-40" dirty="0"/>
              <a:t> </a:t>
            </a:r>
            <a:r>
              <a:rPr sz="6000" dirty="0"/>
              <a:t>Signage</a:t>
            </a:r>
            <a:r>
              <a:rPr sz="6000" spc="-20" dirty="0"/>
              <a:t> </a:t>
            </a:r>
            <a:r>
              <a:rPr sz="6000" dirty="0"/>
              <a:t>to</a:t>
            </a:r>
            <a:r>
              <a:rPr sz="6000" spc="-60" dirty="0"/>
              <a:t> </a:t>
            </a:r>
            <a:r>
              <a:rPr sz="6000" dirty="0"/>
              <a:t>POGs</a:t>
            </a:r>
            <a:r>
              <a:rPr sz="6000" spc="-25" dirty="0"/>
              <a:t> </a:t>
            </a:r>
            <a:r>
              <a:rPr sz="6000" spc="-50" dirty="0"/>
              <a:t>&amp; </a:t>
            </a:r>
            <a:r>
              <a:rPr sz="6000" spc="-10" dirty="0"/>
              <a:t>Displays</a:t>
            </a:r>
            <a:endParaRPr sz="6000"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49</a:t>
            </a:fld>
            <a:endParaRPr spc="-2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3375" y="361950"/>
              <a:ext cx="390525" cy="3905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06200" y="6181725"/>
              <a:ext cx="390525" cy="381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67460" y="1425575"/>
            <a:ext cx="7672705" cy="1939289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12700" marR="5080">
              <a:lnSpc>
                <a:spcPts val="7140"/>
              </a:lnSpc>
              <a:spcBef>
                <a:spcPts val="985"/>
              </a:spcBef>
            </a:pPr>
            <a:r>
              <a:rPr sz="6600" b="0" spc="290" dirty="0">
                <a:solidFill>
                  <a:srgbClr val="FFFFFF"/>
                </a:solidFill>
                <a:latin typeface="Times New Roman"/>
                <a:cs typeface="Times New Roman"/>
              </a:rPr>
              <a:t>Getting</a:t>
            </a:r>
            <a:r>
              <a:rPr sz="6600" b="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6600" b="0" spc="420" dirty="0">
                <a:solidFill>
                  <a:srgbClr val="FFFFFF"/>
                </a:solidFill>
                <a:latin typeface="Times New Roman"/>
                <a:cs typeface="Times New Roman"/>
              </a:rPr>
              <a:t>Started</a:t>
            </a:r>
            <a:r>
              <a:rPr sz="6600" b="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6600" b="0" spc="340" dirty="0">
                <a:solidFill>
                  <a:srgbClr val="FFFFFF"/>
                </a:solidFill>
                <a:latin typeface="Times New Roman"/>
                <a:cs typeface="Times New Roman"/>
              </a:rPr>
              <a:t>with </a:t>
            </a:r>
            <a:r>
              <a:rPr sz="6600" b="0" spc="229" dirty="0">
                <a:solidFill>
                  <a:srgbClr val="FFFFFF"/>
                </a:solidFill>
                <a:latin typeface="Times New Roman"/>
                <a:cs typeface="Times New Roman"/>
              </a:rPr>
              <a:t>ShopperMX</a:t>
            </a:r>
            <a:endParaRPr sz="6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5</a:t>
            </a:fld>
            <a:endParaRPr spc="-25" dirty="0"/>
          </a:p>
        </p:txBody>
      </p:sp>
      <p:sp>
        <p:nvSpPr>
          <p:cNvPr id="7" name="object 7"/>
          <p:cNvSpPr txBox="1"/>
          <p:nvPr/>
        </p:nvSpPr>
        <p:spPr>
          <a:xfrm>
            <a:off x="1270888" y="3617658"/>
            <a:ext cx="2858770" cy="1751964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75"/>
              </a:spcBef>
            </a:pPr>
            <a:r>
              <a:rPr sz="2000" spc="60" dirty="0">
                <a:solidFill>
                  <a:srgbClr val="FFFFFF"/>
                </a:solidFill>
                <a:latin typeface="Times New Roman"/>
                <a:cs typeface="Times New Roman"/>
              </a:rPr>
              <a:t>Logging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2000" spc="105" dirty="0">
                <a:solidFill>
                  <a:srgbClr val="FFFFFF"/>
                </a:solidFill>
                <a:latin typeface="Times New Roman"/>
                <a:cs typeface="Times New Roman"/>
              </a:rPr>
              <a:t>Project</a:t>
            </a:r>
            <a:r>
              <a:rPr sz="2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30" dirty="0">
                <a:solidFill>
                  <a:srgbClr val="FFFFFF"/>
                </a:solidFill>
                <a:latin typeface="Times New Roman"/>
                <a:cs typeface="Times New Roman"/>
              </a:rPr>
              <a:t>Home</a:t>
            </a:r>
            <a:r>
              <a:rPr sz="20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Times New Roman"/>
                <a:cs typeface="Times New Roman"/>
              </a:rPr>
              <a:t>Page</a:t>
            </a:r>
            <a:endParaRPr sz="2000">
              <a:latin typeface="Times New Roman"/>
              <a:cs typeface="Times New Roman"/>
            </a:endParaRPr>
          </a:p>
          <a:p>
            <a:pPr marL="12700" marR="5080">
              <a:lnSpc>
                <a:spcPct val="140800"/>
              </a:lnSpc>
              <a:spcBef>
                <a:spcPts val="75"/>
              </a:spcBef>
            </a:pPr>
            <a:r>
              <a:rPr sz="2000" spc="114" dirty="0">
                <a:solidFill>
                  <a:srgbClr val="FFFFFF"/>
                </a:solidFill>
                <a:latin typeface="Times New Roman"/>
                <a:cs typeface="Times New Roman"/>
              </a:rPr>
              <a:t>Creating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Times New Roman"/>
                <a:cs typeface="Times New Roman"/>
              </a:rPr>
              <a:t>New</a:t>
            </a:r>
            <a:r>
              <a:rPr sz="20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Times New Roman"/>
                <a:cs typeface="Times New Roman"/>
              </a:rPr>
              <a:t>Project </a:t>
            </a:r>
            <a:r>
              <a:rPr sz="2000" spc="90" dirty="0">
                <a:solidFill>
                  <a:srgbClr val="FFFFFF"/>
                </a:solidFill>
                <a:latin typeface="Times New Roman"/>
                <a:cs typeface="Times New Roman"/>
              </a:rPr>
              <a:t>Managing</a:t>
            </a:r>
            <a:r>
              <a:rPr sz="2000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5" dirty="0">
                <a:solidFill>
                  <a:srgbClr val="FFFFFF"/>
                </a:solidFill>
                <a:latin typeface="Times New Roman"/>
                <a:cs typeface="Times New Roman"/>
              </a:rPr>
              <a:t>Project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Times New Roman"/>
                <a:cs typeface="Times New Roman"/>
              </a:rPr>
              <a:t>Access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48325" y="1304925"/>
            <a:ext cx="6248400" cy="5257800"/>
            <a:chOff x="5648325" y="1304925"/>
            <a:chExt cx="6248400" cy="5257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48325" y="1304925"/>
              <a:ext cx="6143625" cy="49720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774689" y="2786125"/>
              <a:ext cx="2025014" cy="2874645"/>
            </a:xfrm>
            <a:custGeom>
              <a:avLst/>
              <a:gdLst/>
              <a:ahLst/>
              <a:cxnLst/>
              <a:rect l="l" t="t" r="r" b="b"/>
              <a:pathLst>
                <a:path w="2025015" h="2874645">
                  <a:moveTo>
                    <a:pt x="1963686" y="61900"/>
                  </a:moveTo>
                  <a:lnTo>
                    <a:pt x="0" y="2857639"/>
                  </a:lnTo>
                  <a:lnTo>
                    <a:pt x="23495" y="2874060"/>
                  </a:lnTo>
                  <a:lnTo>
                    <a:pt x="1987034" y="78311"/>
                  </a:lnTo>
                  <a:lnTo>
                    <a:pt x="1963686" y="61900"/>
                  </a:lnTo>
                  <a:close/>
                </a:path>
                <a:path w="2025015" h="2874645">
                  <a:moveTo>
                    <a:pt x="2017102" y="50164"/>
                  </a:moveTo>
                  <a:lnTo>
                    <a:pt x="1971929" y="50164"/>
                  </a:lnTo>
                  <a:lnTo>
                    <a:pt x="1995296" y="66548"/>
                  </a:lnTo>
                  <a:lnTo>
                    <a:pt x="1987034" y="78311"/>
                  </a:lnTo>
                  <a:lnTo>
                    <a:pt x="2010410" y="94741"/>
                  </a:lnTo>
                  <a:lnTo>
                    <a:pt x="2017102" y="50164"/>
                  </a:lnTo>
                  <a:close/>
                </a:path>
                <a:path w="2025015" h="2874645">
                  <a:moveTo>
                    <a:pt x="1971929" y="50164"/>
                  </a:moveTo>
                  <a:lnTo>
                    <a:pt x="1963686" y="61900"/>
                  </a:lnTo>
                  <a:lnTo>
                    <a:pt x="1987034" y="78311"/>
                  </a:lnTo>
                  <a:lnTo>
                    <a:pt x="1995296" y="66548"/>
                  </a:lnTo>
                  <a:lnTo>
                    <a:pt x="1971929" y="50164"/>
                  </a:lnTo>
                  <a:close/>
                </a:path>
                <a:path w="2025015" h="2874645">
                  <a:moveTo>
                    <a:pt x="2024634" y="0"/>
                  </a:moveTo>
                  <a:lnTo>
                    <a:pt x="1940306" y="45465"/>
                  </a:lnTo>
                  <a:lnTo>
                    <a:pt x="1963686" y="61900"/>
                  </a:lnTo>
                  <a:lnTo>
                    <a:pt x="1971929" y="50164"/>
                  </a:lnTo>
                  <a:lnTo>
                    <a:pt x="2017102" y="50164"/>
                  </a:lnTo>
                  <a:lnTo>
                    <a:pt x="202463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100826" y="5176837"/>
              <a:ext cx="5753100" cy="485775"/>
            </a:xfrm>
            <a:custGeom>
              <a:avLst/>
              <a:gdLst/>
              <a:ahLst/>
              <a:cxnLst/>
              <a:rect l="l" t="t" r="r" b="b"/>
              <a:pathLst>
                <a:path w="5753100" h="485775">
                  <a:moveTo>
                    <a:pt x="0" y="438150"/>
                  </a:moveTo>
                  <a:lnTo>
                    <a:pt x="266700" y="438150"/>
                  </a:lnTo>
                  <a:lnTo>
                    <a:pt x="266700" y="152400"/>
                  </a:lnTo>
                  <a:lnTo>
                    <a:pt x="0" y="152400"/>
                  </a:lnTo>
                  <a:lnTo>
                    <a:pt x="0" y="438150"/>
                  </a:lnTo>
                  <a:close/>
                </a:path>
                <a:path w="5753100" h="485775">
                  <a:moveTo>
                    <a:pt x="5314950" y="485775"/>
                  </a:moveTo>
                  <a:lnTo>
                    <a:pt x="5753100" y="485775"/>
                  </a:lnTo>
                  <a:lnTo>
                    <a:pt x="5753100" y="47625"/>
                  </a:lnTo>
                  <a:lnTo>
                    <a:pt x="5314950" y="47625"/>
                  </a:lnTo>
                  <a:lnTo>
                    <a:pt x="5314950" y="485775"/>
                  </a:lnTo>
                  <a:close/>
                </a:path>
                <a:path w="5753100" h="485775">
                  <a:moveTo>
                    <a:pt x="1914525" y="428625"/>
                  </a:moveTo>
                  <a:lnTo>
                    <a:pt x="3390900" y="428625"/>
                  </a:lnTo>
                  <a:lnTo>
                    <a:pt x="3390900" y="0"/>
                  </a:lnTo>
                  <a:lnTo>
                    <a:pt x="1914525" y="0"/>
                  </a:lnTo>
                  <a:lnTo>
                    <a:pt x="1914525" y="428625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Adding</a:t>
            </a:r>
            <a:r>
              <a:rPr sz="3200" spc="20" dirty="0"/>
              <a:t> </a:t>
            </a:r>
            <a:r>
              <a:rPr sz="3200" spc="-10" dirty="0"/>
              <a:t>Signage</a:t>
            </a:r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557530" y="1256728"/>
            <a:ext cx="4972685" cy="476567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marR="1231900" indent="-343535">
              <a:lnSpc>
                <a:spcPct val="71000"/>
              </a:lnSpc>
              <a:spcBef>
                <a:spcPts val="770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1850" dirty="0">
                <a:latin typeface="Arial"/>
                <a:cs typeface="Arial"/>
              </a:rPr>
              <a:t>Under</a:t>
            </a:r>
            <a:r>
              <a:rPr sz="1850" spc="85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the</a:t>
            </a:r>
            <a:r>
              <a:rPr sz="1850" spc="125" dirty="0">
                <a:latin typeface="Arial"/>
                <a:cs typeface="Arial"/>
              </a:rPr>
              <a:t> </a:t>
            </a:r>
            <a:r>
              <a:rPr sz="1850" b="1" dirty="0">
                <a:latin typeface="Arial"/>
                <a:cs typeface="Arial"/>
              </a:rPr>
              <a:t>Project</a:t>
            </a:r>
            <a:r>
              <a:rPr sz="1850" b="1" spc="110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panel,</a:t>
            </a:r>
            <a:r>
              <a:rPr sz="1850" spc="125" dirty="0">
                <a:latin typeface="Arial"/>
                <a:cs typeface="Arial"/>
              </a:rPr>
              <a:t> </a:t>
            </a:r>
            <a:r>
              <a:rPr sz="1850" spc="-10" dirty="0">
                <a:latin typeface="Arial"/>
                <a:cs typeface="Arial"/>
              </a:rPr>
              <a:t>select </a:t>
            </a:r>
            <a:r>
              <a:rPr sz="1850" dirty="0">
                <a:latin typeface="Arial"/>
                <a:cs typeface="Arial"/>
              </a:rPr>
              <a:t>the</a:t>
            </a:r>
            <a:r>
              <a:rPr sz="1850" spc="145" dirty="0">
                <a:latin typeface="Arial"/>
                <a:cs typeface="Arial"/>
              </a:rPr>
              <a:t> </a:t>
            </a:r>
            <a:r>
              <a:rPr sz="1850" b="1" dirty="0">
                <a:latin typeface="Arial"/>
                <a:cs typeface="Arial"/>
              </a:rPr>
              <a:t>Signage</a:t>
            </a:r>
            <a:r>
              <a:rPr sz="1850" b="1" spc="100" dirty="0">
                <a:latin typeface="Arial"/>
                <a:cs typeface="Arial"/>
              </a:rPr>
              <a:t> </a:t>
            </a:r>
            <a:r>
              <a:rPr sz="1850" spc="-20" dirty="0">
                <a:latin typeface="Arial"/>
                <a:cs typeface="Arial"/>
              </a:rPr>
              <a:t>icon</a:t>
            </a:r>
            <a:endParaRPr sz="1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35"/>
              </a:spcBef>
              <a:buClr>
                <a:srgbClr val="4FC3F7"/>
              </a:buClr>
              <a:buFont typeface="Arial"/>
              <a:buChar char="•"/>
            </a:pPr>
            <a:endParaRPr sz="1850">
              <a:latin typeface="Arial"/>
              <a:cs typeface="Arial"/>
            </a:endParaRPr>
          </a:p>
          <a:p>
            <a:pPr marL="355600" indent="-342900">
              <a:lnSpc>
                <a:spcPts val="1935"/>
              </a:lnSpc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1850" dirty="0">
                <a:latin typeface="Arial"/>
                <a:cs typeface="Arial"/>
              </a:rPr>
              <a:t>Scroll</a:t>
            </a:r>
            <a:r>
              <a:rPr sz="1850" spc="140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through</a:t>
            </a:r>
            <a:r>
              <a:rPr sz="1850" spc="110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the</a:t>
            </a:r>
            <a:r>
              <a:rPr sz="1850" spc="110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different</a:t>
            </a:r>
            <a:r>
              <a:rPr sz="1850" spc="110" dirty="0">
                <a:latin typeface="Arial"/>
                <a:cs typeface="Arial"/>
              </a:rPr>
              <a:t> </a:t>
            </a:r>
            <a:r>
              <a:rPr sz="1850" spc="-20" dirty="0">
                <a:latin typeface="Arial"/>
                <a:cs typeface="Arial"/>
              </a:rPr>
              <a:t>sign</a:t>
            </a:r>
            <a:endParaRPr sz="1850">
              <a:latin typeface="Arial"/>
              <a:cs typeface="Arial"/>
            </a:endParaRPr>
          </a:p>
          <a:p>
            <a:pPr marL="355600">
              <a:lnSpc>
                <a:spcPts val="1614"/>
              </a:lnSpc>
            </a:pPr>
            <a:r>
              <a:rPr sz="1850" dirty="0">
                <a:latin typeface="Arial"/>
                <a:cs typeface="Arial"/>
              </a:rPr>
              <a:t>options</a:t>
            </a:r>
            <a:r>
              <a:rPr sz="1850" spc="110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and</a:t>
            </a:r>
            <a:r>
              <a:rPr sz="1850" spc="130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click</a:t>
            </a:r>
            <a:r>
              <a:rPr sz="1850" spc="85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on</a:t>
            </a:r>
            <a:r>
              <a:rPr sz="1850" spc="55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the</a:t>
            </a:r>
            <a:r>
              <a:rPr sz="1850" spc="130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desired</a:t>
            </a:r>
            <a:r>
              <a:rPr sz="1850" spc="55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sign</a:t>
            </a:r>
            <a:r>
              <a:rPr sz="1850" spc="50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so</a:t>
            </a:r>
            <a:r>
              <a:rPr sz="1850" spc="135" dirty="0">
                <a:latin typeface="Arial"/>
                <a:cs typeface="Arial"/>
              </a:rPr>
              <a:t> </a:t>
            </a:r>
            <a:r>
              <a:rPr sz="1850" spc="-25" dirty="0">
                <a:latin typeface="Arial"/>
                <a:cs typeface="Arial"/>
              </a:rPr>
              <a:t>it</a:t>
            </a:r>
            <a:endParaRPr sz="1850">
              <a:latin typeface="Arial"/>
              <a:cs typeface="Arial"/>
            </a:endParaRPr>
          </a:p>
          <a:p>
            <a:pPr marL="355600">
              <a:lnSpc>
                <a:spcPts val="1839"/>
              </a:lnSpc>
            </a:pPr>
            <a:r>
              <a:rPr sz="1850" dirty="0">
                <a:latin typeface="Arial"/>
                <a:cs typeface="Arial"/>
              </a:rPr>
              <a:t>is</a:t>
            </a:r>
            <a:r>
              <a:rPr sz="1850" spc="125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highlighted</a:t>
            </a:r>
            <a:r>
              <a:rPr sz="1850" spc="140" dirty="0">
                <a:latin typeface="Arial"/>
                <a:cs typeface="Arial"/>
              </a:rPr>
              <a:t> </a:t>
            </a:r>
            <a:r>
              <a:rPr sz="1850" spc="-20" dirty="0">
                <a:latin typeface="Arial"/>
                <a:cs typeface="Arial"/>
              </a:rPr>
              <a:t>blue</a:t>
            </a:r>
            <a:endParaRPr sz="1850">
              <a:latin typeface="Arial"/>
              <a:cs typeface="Arial"/>
            </a:endParaRPr>
          </a:p>
          <a:p>
            <a:pPr marL="904240" lvl="1" indent="-342900">
              <a:lnSpc>
                <a:spcPts val="1675"/>
              </a:lnSpc>
              <a:buClr>
                <a:srgbClr val="4FC3F7"/>
              </a:buClr>
              <a:buFont typeface="Wingdings"/>
              <a:buChar char=""/>
              <a:tabLst>
                <a:tab pos="904240" algn="l"/>
              </a:tabLst>
            </a:pPr>
            <a:r>
              <a:rPr sz="1700" dirty="0">
                <a:latin typeface="Arial"/>
                <a:cs typeface="Arial"/>
              </a:rPr>
              <a:t>If</a:t>
            </a:r>
            <a:r>
              <a:rPr sz="1700" spc="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you</a:t>
            </a:r>
            <a:r>
              <a:rPr sz="1700" spc="-2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know</a:t>
            </a:r>
            <a:r>
              <a:rPr sz="1700" spc="-8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the</a:t>
            </a:r>
            <a:r>
              <a:rPr sz="1700" spc="-2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name</a:t>
            </a:r>
            <a:r>
              <a:rPr sz="1700" spc="-1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of</a:t>
            </a:r>
            <a:r>
              <a:rPr sz="1700" spc="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the</a:t>
            </a:r>
            <a:r>
              <a:rPr sz="1700" spc="-2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sign</a:t>
            </a:r>
            <a:r>
              <a:rPr sz="1700" spc="-2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you</a:t>
            </a:r>
            <a:r>
              <a:rPr sz="1700" spc="-20" dirty="0">
                <a:latin typeface="Arial"/>
                <a:cs typeface="Arial"/>
              </a:rPr>
              <a:t> </a:t>
            </a:r>
            <a:r>
              <a:rPr sz="1700" spc="-25" dirty="0">
                <a:latin typeface="Arial"/>
                <a:cs typeface="Arial"/>
              </a:rPr>
              <a:t>can</a:t>
            </a:r>
            <a:endParaRPr sz="1700">
              <a:latin typeface="Arial"/>
              <a:cs typeface="Arial"/>
            </a:endParaRPr>
          </a:p>
          <a:p>
            <a:pPr marL="904875">
              <a:lnSpc>
                <a:spcPts val="1730"/>
              </a:lnSpc>
            </a:pPr>
            <a:r>
              <a:rPr sz="1700" dirty="0">
                <a:latin typeface="Arial"/>
                <a:cs typeface="Arial"/>
              </a:rPr>
              <a:t>search</a:t>
            </a:r>
            <a:r>
              <a:rPr sz="1700" spc="-1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by</a:t>
            </a:r>
            <a:r>
              <a:rPr sz="1700" spc="1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name</a:t>
            </a:r>
            <a:r>
              <a:rPr sz="1700" spc="-1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in</a:t>
            </a:r>
            <a:r>
              <a:rPr sz="1700" spc="-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the</a:t>
            </a:r>
            <a:r>
              <a:rPr sz="1700" spc="-1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search</a:t>
            </a:r>
            <a:r>
              <a:rPr sz="1700" spc="-10" dirty="0">
                <a:latin typeface="Arial"/>
                <a:cs typeface="Arial"/>
              </a:rPr>
              <a:t> </a:t>
            </a:r>
            <a:r>
              <a:rPr sz="1700" spc="-25" dirty="0">
                <a:latin typeface="Arial"/>
                <a:cs typeface="Arial"/>
              </a:rPr>
              <a:t>bar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69"/>
              </a:spcBef>
            </a:pPr>
            <a:endParaRPr sz="1700">
              <a:latin typeface="Arial"/>
              <a:cs typeface="Arial"/>
            </a:endParaRPr>
          </a:p>
          <a:p>
            <a:pPr marL="355600" marR="328295" indent="-343535">
              <a:lnSpc>
                <a:spcPct val="72700"/>
              </a:lnSpc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1850" spc="-20" dirty="0">
                <a:latin typeface="Arial"/>
                <a:cs typeface="Arial"/>
              </a:rPr>
              <a:t>To</a:t>
            </a:r>
            <a:r>
              <a:rPr sz="1850" spc="45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create</a:t>
            </a:r>
            <a:r>
              <a:rPr sz="1850" spc="130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a</a:t>
            </a:r>
            <a:r>
              <a:rPr sz="1850" spc="55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new</a:t>
            </a:r>
            <a:r>
              <a:rPr sz="1850" spc="40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sign,</a:t>
            </a:r>
            <a:r>
              <a:rPr sz="1850" spc="45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select</a:t>
            </a:r>
            <a:r>
              <a:rPr sz="1850" spc="50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the</a:t>
            </a:r>
            <a:r>
              <a:rPr sz="1850" spc="90" dirty="0">
                <a:latin typeface="Arial"/>
                <a:cs typeface="Arial"/>
              </a:rPr>
              <a:t> </a:t>
            </a:r>
            <a:r>
              <a:rPr sz="1850" b="1" spc="-10" dirty="0">
                <a:latin typeface="Arial"/>
                <a:cs typeface="Arial"/>
              </a:rPr>
              <a:t>Upload </a:t>
            </a:r>
            <a:r>
              <a:rPr sz="1850" dirty="0">
                <a:latin typeface="Arial"/>
                <a:cs typeface="Arial"/>
              </a:rPr>
              <a:t>button</a:t>
            </a:r>
            <a:r>
              <a:rPr sz="1850" spc="75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located</a:t>
            </a:r>
            <a:r>
              <a:rPr sz="1850" spc="75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on</a:t>
            </a:r>
            <a:r>
              <a:rPr sz="1850" spc="75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the</a:t>
            </a:r>
            <a:r>
              <a:rPr sz="1850" spc="75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right</a:t>
            </a:r>
            <a:r>
              <a:rPr sz="1850" spc="75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side</a:t>
            </a:r>
            <a:r>
              <a:rPr sz="1850" spc="160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of</a:t>
            </a:r>
            <a:r>
              <a:rPr sz="1850" spc="75" dirty="0">
                <a:latin typeface="Arial"/>
                <a:cs typeface="Arial"/>
              </a:rPr>
              <a:t> </a:t>
            </a:r>
            <a:r>
              <a:rPr sz="1850" spc="-25" dirty="0">
                <a:latin typeface="Arial"/>
                <a:cs typeface="Arial"/>
              </a:rPr>
              <a:t>the </a:t>
            </a:r>
            <a:r>
              <a:rPr sz="1850" b="1" dirty="0">
                <a:latin typeface="Arial"/>
                <a:cs typeface="Arial"/>
              </a:rPr>
              <a:t>Project</a:t>
            </a:r>
            <a:r>
              <a:rPr sz="1850" b="1" spc="145" dirty="0">
                <a:latin typeface="Arial"/>
                <a:cs typeface="Arial"/>
              </a:rPr>
              <a:t> </a:t>
            </a:r>
            <a:r>
              <a:rPr sz="1850" spc="-20" dirty="0">
                <a:latin typeface="Arial"/>
                <a:cs typeface="Arial"/>
              </a:rPr>
              <a:t>panel</a:t>
            </a:r>
            <a:endParaRPr sz="1850">
              <a:latin typeface="Arial"/>
              <a:cs typeface="Arial"/>
            </a:endParaRPr>
          </a:p>
          <a:p>
            <a:pPr marL="904240" lvl="1" indent="-227965">
              <a:lnSpc>
                <a:spcPts val="1880"/>
              </a:lnSpc>
              <a:buClr>
                <a:srgbClr val="4FC3F7"/>
              </a:buClr>
              <a:buFont typeface="Wingdings"/>
              <a:buChar char=""/>
              <a:tabLst>
                <a:tab pos="904240" algn="l"/>
              </a:tabLst>
            </a:pPr>
            <a:r>
              <a:rPr sz="1700" dirty="0">
                <a:latin typeface="Arial"/>
                <a:cs typeface="Arial"/>
              </a:rPr>
              <a:t>Accepted</a:t>
            </a:r>
            <a:r>
              <a:rPr sz="1700" spc="-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file</a:t>
            </a:r>
            <a:r>
              <a:rPr sz="1700" spc="-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types</a:t>
            </a:r>
            <a:r>
              <a:rPr sz="1700" spc="-5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include</a:t>
            </a:r>
            <a:r>
              <a:rPr sz="1700" spc="-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.png</a:t>
            </a:r>
            <a:r>
              <a:rPr sz="1700" spc="-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&amp;</a:t>
            </a:r>
            <a:r>
              <a:rPr sz="1700" spc="35" dirty="0">
                <a:latin typeface="Arial"/>
                <a:cs typeface="Arial"/>
              </a:rPr>
              <a:t> </a:t>
            </a:r>
            <a:r>
              <a:rPr sz="1700" spc="-20" dirty="0">
                <a:latin typeface="Arial"/>
                <a:cs typeface="Arial"/>
              </a:rPr>
              <a:t>.jpg</a:t>
            </a:r>
            <a:endParaRPr sz="1700">
              <a:latin typeface="Arial"/>
              <a:cs typeface="Arial"/>
            </a:endParaRPr>
          </a:p>
          <a:p>
            <a:pPr marL="904240" lvl="1" indent="-227965">
              <a:lnSpc>
                <a:spcPts val="1914"/>
              </a:lnSpc>
              <a:buClr>
                <a:srgbClr val="4FC3F7"/>
              </a:buClr>
              <a:buFont typeface="Wingdings"/>
              <a:buChar char=""/>
              <a:tabLst>
                <a:tab pos="904240" algn="l"/>
              </a:tabLst>
            </a:pPr>
            <a:r>
              <a:rPr sz="1700" dirty="0">
                <a:latin typeface="Arial"/>
                <a:cs typeface="Arial"/>
              </a:rPr>
              <a:t>New</a:t>
            </a:r>
            <a:r>
              <a:rPr sz="1700" spc="-1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signs</a:t>
            </a:r>
            <a:r>
              <a:rPr sz="1700" spc="-1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will</a:t>
            </a:r>
            <a:r>
              <a:rPr sz="1700" spc="2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appear</a:t>
            </a:r>
            <a:r>
              <a:rPr sz="1700" spc="-1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in</a:t>
            </a:r>
            <a:r>
              <a:rPr sz="1700" spc="-3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the</a:t>
            </a:r>
            <a:r>
              <a:rPr sz="1700" spc="-2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Project </a:t>
            </a:r>
            <a:r>
              <a:rPr sz="1700" spc="-10" dirty="0">
                <a:latin typeface="Arial"/>
                <a:cs typeface="Arial"/>
              </a:rPr>
              <a:t>panel</a:t>
            </a:r>
            <a:endParaRPr sz="1700">
              <a:latin typeface="Arial"/>
              <a:cs typeface="Arial"/>
            </a:endParaRPr>
          </a:p>
          <a:p>
            <a:pPr marL="904875" marR="57150" lvl="1" indent="-228600">
              <a:lnSpc>
                <a:spcPct val="70000"/>
              </a:lnSpc>
              <a:spcBef>
                <a:spcPts val="530"/>
              </a:spcBef>
              <a:buClr>
                <a:srgbClr val="4FC3F7"/>
              </a:buClr>
              <a:buFont typeface="Wingdings"/>
              <a:buChar char=""/>
              <a:tabLst>
                <a:tab pos="904875" algn="l"/>
              </a:tabLst>
            </a:pPr>
            <a:r>
              <a:rPr sz="1700" dirty="0">
                <a:latin typeface="Arial"/>
                <a:cs typeface="Arial"/>
              </a:rPr>
              <a:t>See next</a:t>
            </a:r>
            <a:r>
              <a:rPr sz="1700" spc="-4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slide for</a:t>
            </a:r>
            <a:r>
              <a:rPr sz="1700" spc="1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another</a:t>
            </a:r>
            <a:r>
              <a:rPr sz="1700" spc="1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way</a:t>
            </a:r>
            <a:r>
              <a:rPr sz="1700" spc="-5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to create</a:t>
            </a:r>
            <a:r>
              <a:rPr sz="1700" spc="5" dirty="0">
                <a:latin typeface="Arial"/>
                <a:cs typeface="Arial"/>
              </a:rPr>
              <a:t> </a:t>
            </a:r>
            <a:r>
              <a:rPr sz="1700" spc="-50" dirty="0">
                <a:latin typeface="Arial"/>
                <a:cs typeface="Arial"/>
              </a:rPr>
              <a:t>a </a:t>
            </a:r>
            <a:r>
              <a:rPr sz="1700" spc="-20" dirty="0">
                <a:latin typeface="Arial"/>
                <a:cs typeface="Arial"/>
              </a:rPr>
              <a:t>sign</a:t>
            </a:r>
            <a:endParaRPr sz="17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1675"/>
              </a:spcBef>
              <a:buClr>
                <a:srgbClr val="4FC3F7"/>
              </a:buClr>
              <a:buFont typeface="Wingdings"/>
              <a:buChar char=""/>
            </a:pPr>
            <a:endParaRPr sz="1700">
              <a:latin typeface="Arial"/>
              <a:cs typeface="Arial"/>
            </a:endParaRPr>
          </a:p>
          <a:p>
            <a:pPr marL="355600" marR="5080" indent="-343535">
              <a:lnSpc>
                <a:spcPct val="71100"/>
              </a:lnSpc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1850" dirty="0">
                <a:latin typeface="Arial"/>
                <a:cs typeface="Arial"/>
              </a:rPr>
              <a:t>Drag</a:t>
            </a:r>
            <a:r>
              <a:rPr sz="1850" spc="70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and</a:t>
            </a:r>
            <a:r>
              <a:rPr sz="1850" spc="75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drop</a:t>
            </a:r>
            <a:r>
              <a:rPr sz="1850" spc="75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the</a:t>
            </a:r>
            <a:r>
              <a:rPr sz="1850" spc="75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sign</a:t>
            </a:r>
            <a:r>
              <a:rPr sz="1850" spc="70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from</a:t>
            </a:r>
            <a:r>
              <a:rPr sz="1850" spc="165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the</a:t>
            </a:r>
            <a:r>
              <a:rPr sz="1850" spc="75" dirty="0">
                <a:latin typeface="Arial"/>
                <a:cs typeface="Arial"/>
              </a:rPr>
              <a:t> </a:t>
            </a:r>
            <a:r>
              <a:rPr sz="1850" spc="-10" dirty="0">
                <a:latin typeface="Arial"/>
                <a:cs typeface="Arial"/>
              </a:rPr>
              <a:t>project </a:t>
            </a:r>
            <a:r>
              <a:rPr sz="1850" dirty="0">
                <a:latin typeface="Arial"/>
                <a:cs typeface="Arial"/>
              </a:rPr>
              <a:t>panel</a:t>
            </a:r>
            <a:r>
              <a:rPr sz="1850" spc="55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into</a:t>
            </a:r>
            <a:r>
              <a:rPr sz="1850" spc="114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the</a:t>
            </a:r>
            <a:r>
              <a:rPr sz="1850" spc="120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asset</a:t>
            </a:r>
            <a:r>
              <a:rPr sz="1850" spc="110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builder's</a:t>
            </a:r>
            <a:r>
              <a:rPr sz="1850" spc="150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editor</a:t>
            </a:r>
            <a:r>
              <a:rPr sz="1850" spc="70" dirty="0">
                <a:latin typeface="Arial"/>
                <a:cs typeface="Arial"/>
              </a:rPr>
              <a:t> </a:t>
            </a:r>
            <a:r>
              <a:rPr sz="1850" spc="-10" dirty="0">
                <a:latin typeface="Arial"/>
                <a:cs typeface="Arial"/>
              </a:rPr>
              <a:t>window</a:t>
            </a:r>
            <a:endParaRPr sz="185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17512" y="3722751"/>
            <a:ext cx="431800" cy="384175"/>
            <a:chOff x="417512" y="3722751"/>
            <a:chExt cx="431800" cy="384175"/>
          </a:xfrm>
        </p:grpSpPr>
        <p:sp>
          <p:nvSpPr>
            <p:cNvPr id="9" name="object 9"/>
            <p:cNvSpPr/>
            <p:nvPr/>
          </p:nvSpPr>
          <p:spPr>
            <a:xfrm>
              <a:off x="423862" y="3729101"/>
              <a:ext cx="419100" cy="371475"/>
            </a:xfrm>
            <a:custGeom>
              <a:avLst/>
              <a:gdLst/>
              <a:ahLst/>
              <a:cxnLst/>
              <a:rect l="l" t="t" r="r" b="b"/>
              <a:pathLst>
                <a:path w="419100" h="371475">
                  <a:moveTo>
                    <a:pt x="209550" y="0"/>
                  </a:moveTo>
                  <a:lnTo>
                    <a:pt x="160083" y="141859"/>
                  </a:lnTo>
                  <a:lnTo>
                    <a:pt x="0" y="141859"/>
                  </a:lnTo>
                  <a:lnTo>
                    <a:pt x="129514" y="229488"/>
                  </a:lnTo>
                  <a:lnTo>
                    <a:pt x="80035" y="371348"/>
                  </a:lnTo>
                  <a:lnTo>
                    <a:pt x="209550" y="283718"/>
                  </a:lnTo>
                  <a:lnTo>
                    <a:pt x="339064" y="371348"/>
                  </a:lnTo>
                  <a:lnTo>
                    <a:pt x="289585" y="229488"/>
                  </a:lnTo>
                  <a:lnTo>
                    <a:pt x="419100" y="141859"/>
                  </a:lnTo>
                  <a:lnTo>
                    <a:pt x="259016" y="141859"/>
                  </a:lnTo>
                  <a:lnTo>
                    <a:pt x="20955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23862" y="3729101"/>
              <a:ext cx="419100" cy="371475"/>
            </a:xfrm>
            <a:custGeom>
              <a:avLst/>
              <a:gdLst/>
              <a:ahLst/>
              <a:cxnLst/>
              <a:rect l="l" t="t" r="r" b="b"/>
              <a:pathLst>
                <a:path w="419100" h="371475">
                  <a:moveTo>
                    <a:pt x="0" y="141859"/>
                  </a:moveTo>
                  <a:lnTo>
                    <a:pt x="160083" y="141859"/>
                  </a:lnTo>
                  <a:lnTo>
                    <a:pt x="209550" y="0"/>
                  </a:lnTo>
                  <a:lnTo>
                    <a:pt x="259016" y="141859"/>
                  </a:lnTo>
                  <a:lnTo>
                    <a:pt x="419100" y="141859"/>
                  </a:lnTo>
                  <a:lnTo>
                    <a:pt x="289585" y="229488"/>
                  </a:lnTo>
                  <a:lnTo>
                    <a:pt x="339064" y="371348"/>
                  </a:lnTo>
                  <a:lnTo>
                    <a:pt x="209550" y="283718"/>
                  </a:lnTo>
                  <a:lnTo>
                    <a:pt x="80035" y="371348"/>
                  </a:lnTo>
                  <a:lnTo>
                    <a:pt x="129514" y="229488"/>
                  </a:lnTo>
                  <a:lnTo>
                    <a:pt x="0" y="141859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50</a:t>
            </a:fld>
            <a:endParaRPr spc="-25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7575" y="555942"/>
            <a:ext cx="6939280" cy="517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00" dirty="0"/>
              <a:t>Create</a:t>
            </a:r>
            <a:r>
              <a:rPr sz="3200" spc="5" dirty="0"/>
              <a:t> </a:t>
            </a:r>
            <a:r>
              <a:rPr sz="3200" dirty="0"/>
              <a:t>a</a:t>
            </a:r>
            <a:r>
              <a:rPr sz="3200" spc="-75" dirty="0"/>
              <a:t> </a:t>
            </a:r>
            <a:r>
              <a:rPr sz="3200" dirty="0"/>
              <a:t>Sign</a:t>
            </a:r>
            <a:r>
              <a:rPr sz="3200" spc="-25" dirty="0"/>
              <a:t> </a:t>
            </a:r>
            <a:r>
              <a:rPr sz="3200" dirty="0"/>
              <a:t>from</a:t>
            </a:r>
            <a:r>
              <a:rPr sz="3200" spc="-20" dirty="0"/>
              <a:t> </a:t>
            </a:r>
            <a:r>
              <a:rPr sz="3200" dirty="0"/>
              <a:t>the</a:t>
            </a:r>
            <a:r>
              <a:rPr sz="3200" spc="5" dirty="0"/>
              <a:t> </a:t>
            </a:r>
            <a:r>
              <a:rPr sz="3200" dirty="0"/>
              <a:t>Project</a:t>
            </a:r>
            <a:r>
              <a:rPr sz="3200" spc="-15" dirty="0"/>
              <a:t> </a:t>
            </a:r>
            <a:r>
              <a:rPr sz="3200" spc="-20" dirty="0"/>
              <a:t>Page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399732" y="1356423"/>
            <a:ext cx="5320030" cy="7524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125"/>
              </a:spcBef>
              <a:buChar char="•"/>
              <a:tabLst>
                <a:tab pos="297815" algn="l"/>
              </a:tabLst>
            </a:pPr>
            <a:r>
              <a:rPr sz="1550" dirty="0">
                <a:latin typeface="Arial"/>
                <a:cs typeface="Arial"/>
              </a:rPr>
              <a:t>On</a:t>
            </a:r>
            <a:r>
              <a:rPr sz="1550" spc="1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13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Project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page</a:t>
            </a:r>
            <a:r>
              <a:rPr sz="1550" spc="1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in</a:t>
            </a:r>
            <a:r>
              <a:rPr sz="1550" spc="4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ShopperMX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go</a:t>
            </a:r>
            <a:r>
              <a:rPr sz="1550" spc="1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4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Project</a:t>
            </a:r>
            <a:r>
              <a:rPr sz="1550" spc="-7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Assets</a:t>
            </a:r>
            <a:endParaRPr sz="1550">
              <a:latin typeface="Arial"/>
              <a:cs typeface="Arial"/>
            </a:endParaRPr>
          </a:p>
          <a:p>
            <a:pPr marL="473709" lvl="1" indent="-175260">
              <a:lnSpc>
                <a:spcPct val="100000"/>
              </a:lnSpc>
              <a:spcBef>
                <a:spcPts val="20"/>
              </a:spcBef>
              <a:buFont typeface="Arial"/>
              <a:buChar char="&gt;"/>
              <a:tabLst>
                <a:tab pos="473709" algn="l"/>
              </a:tabLst>
            </a:pPr>
            <a:r>
              <a:rPr sz="1550" b="1" spc="-10" dirty="0">
                <a:latin typeface="Arial"/>
                <a:cs typeface="Arial"/>
              </a:rPr>
              <a:t>Signage</a:t>
            </a:r>
            <a:endParaRPr sz="1550">
              <a:latin typeface="Arial"/>
              <a:cs typeface="Arial"/>
            </a:endParaRPr>
          </a:p>
          <a:p>
            <a:pPr marL="754380" lvl="2" indent="-284480">
              <a:lnSpc>
                <a:spcPct val="100000"/>
              </a:lnSpc>
              <a:spcBef>
                <a:spcPts val="90"/>
              </a:spcBef>
              <a:buFont typeface="Courier New"/>
              <a:buChar char="o"/>
              <a:tabLst>
                <a:tab pos="754380" algn="l"/>
              </a:tabLst>
            </a:pPr>
            <a:r>
              <a:rPr sz="1550" dirty="0">
                <a:latin typeface="Arial"/>
                <a:cs typeface="Arial"/>
              </a:rPr>
              <a:t>Click</a:t>
            </a:r>
            <a:r>
              <a:rPr sz="1550" spc="13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Create</a:t>
            </a:r>
            <a:r>
              <a:rPr sz="1550" b="1" spc="3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New</a:t>
            </a:r>
            <a:r>
              <a:rPr sz="1550" spc="-20" dirty="0">
                <a:latin typeface="Arial"/>
                <a:cs typeface="Arial"/>
              </a:rPr>
              <a:t>.</a:t>
            </a:r>
            <a:endParaRPr sz="15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7250" y="3311461"/>
            <a:ext cx="5158740" cy="294640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97180" indent="-284480" algn="just">
              <a:lnSpc>
                <a:spcPct val="100000"/>
              </a:lnSpc>
              <a:spcBef>
                <a:spcPts val="125"/>
              </a:spcBef>
              <a:buFont typeface="Courier New"/>
              <a:buChar char="o"/>
              <a:tabLst>
                <a:tab pos="297180" algn="l"/>
              </a:tabLst>
            </a:pPr>
            <a:r>
              <a:rPr sz="1550" dirty="0">
                <a:latin typeface="Arial"/>
                <a:cs typeface="Arial"/>
              </a:rPr>
              <a:t>Enter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Name</a:t>
            </a:r>
            <a:r>
              <a:rPr sz="1550" b="1" spc="12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and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Description</a:t>
            </a:r>
            <a:r>
              <a:rPr sz="1550" spc="-10" dirty="0">
                <a:latin typeface="Arial"/>
                <a:cs typeface="Arial"/>
              </a:rPr>
              <a:t>.</a:t>
            </a:r>
            <a:endParaRPr sz="1550">
              <a:latin typeface="Arial"/>
              <a:cs typeface="Arial"/>
            </a:endParaRPr>
          </a:p>
          <a:p>
            <a:pPr marL="297180" indent="-284480" algn="just">
              <a:lnSpc>
                <a:spcPct val="100000"/>
              </a:lnSpc>
              <a:spcBef>
                <a:spcPts val="20"/>
              </a:spcBef>
              <a:buFont typeface="Courier New"/>
              <a:buChar char="o"/>
              <a:tabLst>
                <a:tab pos="297180" algn="l"/>
              </a:tabLst>
            </a:pPr>
            <a:r>
              <a:rPr sz="1550" dirty="0">
                <a:latin typeface="Arial"/>
                <a:cs typeface="Arial"/>
              </a:rPr>
              <a:t>Click</a:t>
            </a:r>
            <a:r>
              <a:rPr sz="1550" spc="12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Upload</a:t>
            </a:r>
            <a:r>
              <a:rPr sz="1550" b="1" spc="9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Image</a:t>
            </a:r>
            <a:r>
              <a:rPr sz="1550" b="1" spc="105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Files</a:t>
            </a:r>
            <a:r>
              <a:rPr sz="1550" spc="-10" dirty="0">
                <a:latin typeface="Arial"/>
                <a:cs typeface="Arial"/>
              </a:rPr>
              <a:t>.</a:t>
            </a:r>
            <a:endParaRPr sz="1550">
              <a:latin typeface="Arial"/>
              <a:cs typeface="Arial"/>
            </a:endParaRPr>
          </a:p>
          <a:p>
            <a:pPr marL="297180" marR="330835" indent="-284480" algn="just">
              <a:lnSpc>
                <a:spcPct val="102899"/>
              </a:lnSpc>
              <a:spcBef>
                <a:spcPts val="40"/>
              </a:spcBef>
              <a:buFont typeface="Courier New"/>
              <a:buChar char="o"/>
              <a:tabLst>
                <a:tab pos="298450" algn="l"/>
              </a:tabLst>
            </a:pPr>
            <a:r>
              <a:rPr sz="1550" dirty="0">
                <a:latin typeface="Arial"/>
                <a:cs typeface="Arial"/>
              </a:rPr>
              <a:t>Choose</a:t>
            </a:r>
            <a:r>
              <a:rPr sz="1550" spc="5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your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Template</a:t>
            </a:r>
            <a:r>
              <a:rPr sz="1550" dirty="0">
                <a:latin typeface="Arial"/>
                <a:cs typeface="Arial"/>
              </a:rPr>
              <a:t>.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Scroll</a:t>
            </a:r>
            <a:r>
              <a:rPr sz="1550" spc="5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down</a:t>
            </a:r>
            <a:r>
              <a:rPr sz="1550" spc="13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13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screen</a:t>
            </a:r>
            <a:r>
              <a:rPr sz="1550" spc="130" dirty="0">
                <a:latin typeface="Arial"/>
                <a:cs typeface="Arial"/>
              </a:rPr>
              <a:t> </a:t>
            </a:r>
            <a:r>
              <a:rPr sz="1550" spc="-25" dirty="0">
                <a:latin typeface="Arial"/>
                <a:cs typeface="Arial"/>
              </a:rPr>
              <a:t>to 	</a:t>
            </a:r>
            <a:r>
              <a:rPr sz="1550" dirty="0">
                <a:latin typeface="Arial"/>
                <a:cs typeface="Arial"/>
              </a:rPr>
              <a:t>select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4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template</a:t>
            </a:r>
            <a:r>
              <a:rPr sz="1550" spc="13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that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best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fits</a:t>
            </a:r>
            <a:r>
              <a:rPr sz="1550" spc="14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1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dimensions</a:t>
            </a:r>
            <a:r>
              <a:rPr sz="1550" spc="145" dirty="0">
                <a:latin typeface="Arial"/>
                <a:cs typeface="Arial"/>
              </a:rPr>
              <a:t> </a:t>
            </a:r>
            <a:r>
              <a:rPr sz="1550" spc="-25" dirty="0">
                <a:latin typeface="Arial"/>
                <a:cs typeface="Arial"/>
              </a:rPr>
              <a:t>of 	</a:t>
            </a:r>
            <a:r>
              <a:rPr sz="1550" dirty="0">
                <a:latin typeface="Arial"/>
                <a:cs typeface="Arial"/>
              </a:rPr>
              <a:t>your</a:t>
            </a:r>
            <a:r>
              <a:rPr sz="1550" spc="13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image.</a:t>
            </a:r>
            <a:endParaRPr sz="1550">
              <a:latin typeface="Arial"/>
              <a:cs typeface="Arial"/>
            </a:endParaRPr>
          </a:p>
          <a:p>
            <a:pPr marL="297180" marR="5080" indent="-284480" algn="just">
              <a:lnSpc>
                <a:spcPct val="101000"/>
              </a:lnSpc>
              <a:spcBef>
                <a:spcPts val="75"/>
              </a:spcBef>
              <a:buFont typeface="Courier New"/>
              <a:buChar char="o"/>
              <a:tabLst>
                <a:tab pos="298450" algn="l"/>
              </a:tabLst>
            </a:pPr>
            <a:r>
              <a:rPr sz="1550" dirty="0">
                <a:latin typeface="Arial"/>
                <a:cs typeface="Arial"/>
              </a:rPr>
              <a:t>Click</a:t>
            </a:r>
            <a:r>
              <a:rPr sz="1550" spc="12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Next-Design</a:t>
            </a:r>
            <a:r>
              <a:rPr sz="1550" b="1" spc="10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Sign.</a:t>
            </a:r>
            <a:r>
              <a:rPr sz="1550" b="1" spc="14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ShopperMX</a:t>
            </a:r>
            <a:r>
              <a:rPr sz="1550" spc="1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Sign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Builder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spc="-20" dirty="0">
                <a:latin typeface="Arial"/>
                <a:cs typeface="Arial"/>
              </a:rPr>
              <a:t>will 	</a:t>
            </a:r>
            <a:r>
              <a:rPr sz="1550" spc="-10" dirty="0">
                <a:latin typeface="Arial"/>
                <a:cs typeface="Arial"/>
              </a:rPr>
              <a:t>open.</a:t>
            </a:r>
            <a:endParaRPr sz="1550">
              <a:latin typeface="Arial"/>
              <a:cs typeface="Arial"/>
            </a:endParaRPr>
          </a:p>
          <a:p>
            <a:pPr marL="297180" marR="440055" indent="-284480" algn="just">
              <a:lnSpc>
                <a:spcPct val="102899"/>
              </a:lnSpc>
              <a:spcBef>
                <a:spcPts val="40"/>
              </a:spcBef>
              <a:buFont typeface="Courier New"/>
              <a:buChar char="o"/>
              <a:tabLst>
                <a:tab pos="298450" algn="l"/>
              </a:tabLst>
            </a:pPr>
            <a:r>
              <a:rPr sz="1550" dirty="0">
                <a:latin typeface="Arial"/>
                <a:cs typeface="Arial"/>
              </a:rPr>
              <a:t>Click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on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2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image</a:t>
            </a:r>
            <a:r>
              <a:rPr sz="1550" spc="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and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drag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it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onto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2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template. 	</a:t>
            </a:r>
            <a:r>
              <a:rPr sz="1550" b="1" dirty="0">
                <a:latin typeface="Arial"/>
                <a:cs typeface="Arial"/>
              </a:rPr>
              <a:t>Scale,</a:t>
            </a:r>
            <a:r>
              <a:rPr sz="1550" b="1" spc="114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Rotate,</a:t>
            </a:r>
            <a:r>
              <a:rPr sz="1550" b="1" spc="12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Mirror</a:t>
            </a:r>
            <a:r>
              <a:rPr sz="1550" b="1" spc="6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or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Clear</a:t>
            </a:r>
            <a:r>
              <a:rPr sz="1550" b="1" spc="1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13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image</a:t>
            </a:r>
            <a:r>
              <a:rPr sz="1550" spc="13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13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start 	</a:t>
            </a:r>
            <a:r>
              <a:rPr sz="1550" dirty="0">
                <a:latin typeface="Arial"/>
                <a:cs typeface="Arial"/>
              </a:rPr>
              <a:t>over.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When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complete,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click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Preview.</a:t>
            </a:r>
            <a:endParaRPr sz="1550">
              <a:latin typeface="Arial"/>
              <a:cs typeface="Arial"/>
            </a:endParaRPr>
          </a:p>
          <a:p>
            <a:pPr marL="354330" indent="-341630" algn="just">
              <a:lnSpc>
                <a:spcPct val="100000"/>
              </a:lnSpc>
              <a:spcBef>
                <a:spcPts val="90"/>
              </a:spcBef>
              <a:buFont typeface="Courier New"/>
              <a:buChar char="o"/>
              <a:tabLst>
                <a:tab pos="354330" algn="l"/>
              </a:tabLst>
            </a:pPr>
            <a:r>
              <a:rPr sz="1550" dirty="0">
                <a:latin typeface="Arial"/>
                <a:cs typeface="Arial"/>
              </a:rPr>
              <a:t>Click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Save</a:t>
            </a:r>
            <a:r>
              <a:rPr sz="1550" b="1" spc="5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finalize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your</a:t>
            </a:r>
            <a:r>
              <a:rPr sz="1550" spc="1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signage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or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Back</a:t>
            </a:r>
            <a:r>
              <a:rPr sz="1550" b="1" spc="7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to</a:t>
            </a:r>
            <a:r>
              <a:rPr sz="1550" b="1" spc="60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Editor</a:t>
            </a:r>
            <a:endParaRPr sz="1550">
              <a:latin typeface="Arial"/>
              <a:cs typeface="Arial"/>
            </a:endParaRPr>
          </a:p>
          <a:p>
            <a:pPr marL="298450" algn="just">
              <a:lnSpc>
                <a:spcPct val="100000"/>
              </a:lnSpc>
              <a:spcBef>
                <a:spcPts val="20"/>
              </a:spcBef>
            </a:pPr>
            <a:r>
              <a:rPr sz="1550" dirty="0">
                <a:latin typeface="Arial"/>
                <a:cs typeface="Arial"/>
              </a:rPr>
              <a:t>to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make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changes.</a:t>
            </a:r>
            <a:endParaRPr sz="155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162050" y="2342053"/>
            <a:ext cx="2694940" cy="915669"/>
            <a:chOff x="1162050" y="2342053"/>
            <a:chExt cx="2694940" cy="915669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8116" y="2342053"/>
              <a:ext cx="2588519" cy="74521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76337" y="2528950"/>
              <a:ext cx="2258060" cy="714375"/>
            </a:xfrm>
            <a:custGeom>
              <a:avLst/>
              <a:gdLst/>
              <a:ahLst/>
              <a:cxnLst/>
              <a:rect l="l" t="t" r="r" b="b"/>
              <a:pathLst>
                <a:path w="2258060" h="714375">
                  <a:moveTo>
                    <a:pt x="1876488" y="323850"/>
                  </a:moveTo>
                  <a:lnTo>
                    <a:pt x="2257488" y="323850"/>
                  </a:lnTo>
                  <a:lnTo>
                    <a:pt x="2257488" y="0"/>
                  </a:lnTo>
                  <a:lnTo>
                    <a:pt x="1876488" y="0"/>
                  </a:lnTo>
                  <a:lnTo>
                    <a:pt x="1876488" y="323850"/>
                  </a:lnTo>
                  <a:close/>
                </a:path>
                <a:path w="2258060" h="714375">
                  <a:moveTo>
                    <a:pt x="0" y="714375"/>
                  </a:moveTo>
                  <a:lnTo>
                    <a:pt x="590550" y="714375"/>
                  </a:lnTo>
                  <a:lnTo>
                    <a:pt x="590550" y="390525"/>
                  </a:lnTo>
                  <a:lnTo>
                    <a:pt x="0" y="390525"/>
                  </a:lnTo>
                  <a:lnTo>
                    <a:pt x="0" y="714375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096000" y="1381188"/>
            <a:ext cx="5848985" cy="4200525"/>
            <a:chOff x="6096000" y="1381188"/>
            <a:chExt cx="5848985" cy="420052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0" y="1390649"/>
              <a:ext cx="5838825" cy="41910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853801" y="1395475"/>
              <a:ext cx="1076325" cy="238125"/>
            </a:xfrm>
            <a:custGeom>
              <a:avLst/>
              <a:gdLst/>
              <a:ahLst/>
              <a:cxnLst/>
              <a:rect l="l" t="t" r="r" b="b"/>
              <a:pathLst>
                <a:path w="1076325" h="238125">
                  <a:moveTo>
                    <a:pt x="0" y="238125"/>
                  </a:moveTo>
                  <a:lnTo>
                    <a:pt x="1076325" y="238125"/>
                  </a:lnTo>
                  <a:lnTo>
                    <a:pt x="1076325" y="0"/>
                  </a:lnTo>
                  <a:lnTo>
                    <a:pt x="0" y="0"/>
                  </a:lnTo>
                  <a:lnTo>
                    <a:pt x="0" y="238125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919849" y="3552824"/>
              <a:ext cx="1644650" cy="1238250"/>
            </a:xfrm>
            <a:custGeom>
              <a:avLst/>
              <a:gdLst/>
              <a:ahLst/>
              <a:cxnLst/>
              <a:rect l="l" t="t" r="r" b="b"/>
              <a:pathLst>
                <a:path w="1644650" h="1238250">
                  <a:moveTo>
                    <a:pt x="1444371" y="28575"/>
                  </a:moveTo>
                  <a:lnTo>
                    <a:pt x="1442720" y="0"/>
                  </a:lnTo>
                  <a:lnTo>
                    <a:pt x="84874" y="75793"/>
                  </a:lnTo>
                  <a:lnTo>
                    <a:pt x="83312" y="47256"/>
                  </a:lnTo>
                  <a:lnTo>
                    <a:pt x="0" y="94742"/>
                  </a:lnTo>
                  <a:lnTo>
                    <a:pt x="88011" y="132842"/>
                  </a:lnTo>
                  <a:lnTo>
                    <a:pt x="86474" y="105029"/>
                  </a:lnTo>
                  <a:lnTo>
                    <a:pt x="86436" y="104241"/>
                  </a:lnTo>
                  <a:lnTo>
                    <a:pt x="1444371" y="28575"/>
                  </a:lnTo>
                  <a:close/>
                </a:path>
                <a:path w="1644650" h="1238250">
                  <a:moveTo>
                    <a:pt x="1644396" y="1133475"/>
                  </a:moveTo>
                  <a:lnTo>
                    <a:pt x="1642745" y="1104900"/>
                  </a:lnTo>
                  <a:lnTo>
                    <a:pt x="284899" y="1180693"/>
                  </a:lnTo>
                  <a:lnTo>
                    <a:pt x="283337" y="1152144"/>
                  </a:lnTo>
                  <a:lnTo>
                    <a:pt x="200025" y="1199642"/>
                  </a:lnTo>
                  <a:lnTo>
                    <a:pt x="288036" y="1237742"/>
                  </a:lnTo>
                  <a:lnTo>
                    <a:pt x="286499" y="1209929"/>
                  </a:lnTo>
                  <a:lnTo>
                    <a:pt x="286461" y="1209141"/>
                  </a:lnTo>
                  <a:lnTo>
                    <a:pt x="1644396" y="113347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167501" y="2157475"/>
              <a:ext cx="4029075" cy="495300"/>
            </a:xfrm>
            <a:custGeom>
              <a:avLst/>
              <a:gdLst/>
              <a:ahLst/>
              <a:cxnLst/>
              <a:rect l="l" t="t" r="r" b="b"/>
              <a:pathLst>
                <a:path w="4029075" h="495300">
                  <a:moveTo>
                    <a:pt x="0" y="495300"/>
                  </a:moveTo>
                  <a:lnTo>
                    <a:pt x="4029075" y="495300"/>
                  </a:lnTo>
                  <a:lnTo>
                    <a:pt x="4029075" y="0"/>
                  </a:lnTo>
                  <a:lnTo>
                    <a:pt x="0" y="0"/>
                  </a:lnTo>
                  <a:lnTo>
                    <a:pt x="0" y="49530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6410325" y="5648325"/>
            <a:ext cx="4943475" cy="914400"/>
          </a:xfrm>
          <a:custGeom>
            <a:avLst/>
            <a:gdLst/>
            <a:ahLst/>
            <a:cxnLst/>
            <a:rect l="l" t="t" r="r" b="b"/>
            <a:pathLst>
              <a:path w="4943475" h="914400">
                <a:moveTo>
                  <a:pt x="4791075" y="0"/>
                </a:moveTo>
                <a:lnTo>
                  <a:pt x="152400" y="0"/>
                </a:lnTo>
                <a:lnTo>
                  <a:pt x="104217" y="7769"/>
                </a:lnTo>
                <a:lnTo>
                  <a:pt x="62380" y="29405"/>
                </a:lnTo>
                <a:lnTo>
                  <a:pt x="29394" y="62396"/>
                </a:lnTo>
                <a:lnTo>
                  <a:pt x="7766" y="104231"/>
                </a:lnTo>
                <a:lnTo>
                  <a:pt x="0" y="152400"/>
                </a:lnTo>
                <a:lnTo>
                  <a:pt x="0" y="762000"/>
                </a:lnTo>
                <a:lnTo>
                  <a:pt x="7766" y="810168"/>
                </a:lnTo>
                <a:lnTo>
                  <a:pt x="29394" y="852003"/>
                </a:lnTo>
                <a:lnTo>
                  <a:pt x="62380" y="884994"/>
                </a:lnTo>
                <a:lnTo>
                  <a:pt x="104217" y="906630"/>
                </a:lnTo>
                <a:lnTo>
                  <a:pt x="152400" y="914400"/>
                </a:lnTo>
                <a:lnTo>
                  <a:pt x="4791075" y="914400"/>
                </a:lnTo>
                <a:lnTo>
                  <a:pt x="4839257" y="906630"/>
                </a:lnTo>
                <a:lnTo>
                  <a:pt x="4881094" y="884994"/>
                </a:lnTo>
                <a:lnTo>
                  <a:pt x="4914080" y="852003"/>
                </a:lnTo>
                <a:lnTo>
                  <a:pt x="4935708" y="810168"/>
                </a:lnTo>
                <a:lnTo>
                  <a:pt x="4943475" y="762000"/>
                </a:lnTo>
                <a:lnTo>
                  <a:pt x="4943475" y="152400"/>
                </a:lnTo>
                <a:lnTo>
                  <a:pt x="4935708" y="104231"/>
                </a:lnTo>
                <a:lnTo>
                  <a:pt x="4914080" y="62396"/>
                </a:lnTo>
                <a:lnTo>
                  <a:pt x="4881094" y="29405"/>
                </a:lnTo>
                <a:lnTo>
                  <a:pt x="4839257" y="7769"/>
                </a:lnTo>
                <a:lnTo>
                  <a:pt x="4791075" y="0"/>
                </a:lnTo>
                <a:close/>
              </a:path>
            </a:pathLst>
          </a:custGeom>
          <a:solidFill>
            <a:srgbClr val="4FC3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749668" y="5852795"/>
            <a:ext cx="4280535" cy="5048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46050" marR="5080" indent="-133350">
              <a:lnSpc>
                <a:spcPct val="100899"/>
              </a:lnSpc>
              <a:spcBef>
                <a:spcPts val="110"/>
              </a:spcBef>
            </a:pPr>
            <a:r>
              <a:rPr sz="1550" b="1" dirty="0">
                <a:latin typeface="Arial"/>
                <a:cs typeface="Arial"/>
              </a:rPr>
              <a:t>Tip!</a:t>
            </a:r>
            <a:r>
              <a:rPr sz="1550" b="1" spc="6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Good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option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if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working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with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double-</a:t>
            </a:r>
            <a:r>
              <a:rPr sz="1550" spc="-10" dirty="0">
                <a:latin typeface="Arial"/>
                <a:cs typeface="Arial"/>
              </a:rPr>
              <a:t>sided </a:t>
            </a:r>
            <a:r>
              <a:rPr sz="1550" dirty="0">
                <a:latin typeface="Arial"/>
                <a:cs typeface="Arial"/>
              </a:rPr>
              <a:t>sign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that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has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different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images</a:t>
            </a:r>
            <a:r>
              <a:rPr sz="1550" spc="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on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either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side.</a:t>
            </a:r>
            <a:endParaRPr sz="155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51</a:t>
            </a:fld>
            <a:endParaRPr spc="-25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Editing</a:t>
            </a:r>
            <a:r>
              <a:rPr sz="3200" spc="-30" dirty="0"/>
              <a:t> </a:t>
            </a:r>
            <a:r>
              <a:rPr sz="3200" dirty="0"/>
              <a:t>Signage</a:t>
            </a:r>
            <a:r>
              <a:rPr sz="3200" spc="-25" dirty="0"/>
              <a:t> </a:t>
            </a:r>
            <a:r>
              <a:rPr sz="3200" dirty="0"/>
              <a:t>–</a:t>
            </a:r>
            <a:r>
              <a:rPr sz="3200" spc="-40" dirty="0"/>
              <a:t> </a:t>
            </a:r>
            <a:r>
              <a:rPr sz="3200" dirty="0"/>
              <a:t>Option</a:t>
            </a:r>
            <a:r>
              <a:rPr sz="3200" spc="-30" dirty="0"/>
              <a:t> </a:t>
            </a:r>
            <a:r>
              <a:rPr sz="3200" spc="-50" dirty="0"/>
              <a:t>1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57530" y="1407356"/>
            <a:ext cx="8757285" cy="153543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30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Use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different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gizmos at the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top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left of the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editor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window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edit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signage.</a:t>
            </a:r>
            <a:endParaRPr sz="2000">
              <a:latin typeface="Arial"/>
              <a:cs typeface="Arial"/>
            </a:endParaRPr>
          </a:p>
          <a:p>
            <a:pPr marL="904240" lvl="1" indent="-342900">
              <a:lnSpc>
                <a:spcPct val="100000"/>
              </a:lnSpc>
              <a:spcBef>
                <a:spcPts val="280"/>
              </a:spcBef>
              <a:buClr>
                <a:srgbClr val="4FC3F7"/>
              </a:buClr>
              <a:buChar char="•"/>
              <a:tabLst>
                <a:tab pos="904240" algn="l"/>
              </a:tabLst>
            </a:pPr>
            <a:r>
              <a:rPr sz="1800" dirty="0">
                <a:latin typeface="Arial"/>
                <a:cs typeface="Arial"/>
              </a:rPr>
              <a:t>Movement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Gizmos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will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allow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move</a:t>
            </a:r>
            <a:r>
              <a:rPr sz="1800" spc="-10" dirty="0">
                <a:latin typeface="Arial"/>
                <a:cs typeface="Arial"/>
              </a:rPr>
              <a:t> signage</a:t>
            </a:r>
            <a:endParaRPr sz="1800">
              <a:latin typeface="Arial"/>
              <a:cs typeface="Arial"/>
            </a:endParaRPr>
          </a:p>
          <a:p>
            <a:pPr marL="1179195" lvl="2" indent="-228600">
              <a:lnSpc>
                <a:spcPct val="100000"/>
              </a:lnSpc>
              <a:spcBef>
                <a:spcPts val="345"/>
              </a:spcBef>
              <a:buClr>
                <a:srgbClr val="4FC3F7"/>
              </a:buClr>
              <a:buSzPct val="77419"/>
              <a:buFont typeface="Wingdings"/>
              <a:buChar char=""/>
              <a:tabLst>
                <a:tab pos="1179195" algn="l"/>
              </a:tabLst>
            </a:pPr>
            <a:r>
              <a:rPr sz="1550" dirty="0">
                <a:solidFill>
                  <a:srgbClr val="FF0000"/>
                </a:solidFill>
                <a:latin typeface="Arial"/>
                <a:cs typeface="Arial"/>
              </a:rPr>
              <a:t>Red</a:t>
            </a:r>
            <a:r>
              <a:rPr sz="1550" spc="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=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left</a:t>
            </a:r>
            <a:r>
              <a:rPr sz="1550" spc="5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and</a:t>
            </a:r>
            <a:r>
              <a:rPr sz="1550" spc="6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right</a:t>
            </a:r>
            <a:endParaRPr sz="1550">
              <a:latin typeface="Arial"/>
              <a:cs typeface="Arial"/>
            </a:endParaRPr>
          </a:p>
          <a:p>
            <a:pPr marL="1179195" lvl="2" indent="-228600">
              <a:lnSpc>
                <a:spcPct val="100000"/>
              </a:lnSpc>
              <a:spcBef>
                <a:spcPts val="390"/>
              </a:spcBef>
              <a:buClr>
                <a:srgbClr val="4FC3F7"/>
              </a:buClr>
              <a:buSzPct val="77419"/>
              <a:buFont typeface="Wingdings"/>
              <a:buChar char=""/>
              <a:tabLst>
                <a:tab pos="1179195" algn="l"/>
              </a:tabLst>
            </a:pPr>
            <a:r>
              <a:rPr sz="1550" dirty="0">
                <a:solidFill>
                  <a:srgbClr val="0075AA"/>
                </a:solidFill>
                <a:latin typeface="Arial"/>
                <a:cs typeface="Arial"/>
              </a:rPr>
              <a:t>Blue</a:t>
            </a:r>
            <a:r>
              <a:rPr sz="1550" spc="50" dirty="0">
                <a:solidFill>
                  <a:srgbClr val="0075AA"/>
                </a:solidFill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=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forward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and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spc="-20" dirty="0">
                <a:latin typeface="Arial"/>
                <a:cs typeface="Arial"/>
              </a:rPr>
              <a:t>back</a:t>
            </a:r>
            <a:endParaRPr sz="1550">
              <a:latin typeface="Arial"/>
              <a:cs typeface="Arial"/>
            </a:endParaRPr>
          </a:p>
          <a:p>
            <a:pPr marL="1179195" lvl="2" indent="-228600">
              <a:lnSpc>
                <a:spcPct val="100000"/>
              </a:lnSpc>
              <a:spcBef>
                <a:spcPts val="395"/>
              </a:spcBef>
              <a:buClr>
                <a:srgbClr val="4FC3F7"/>
              </a:buClr>
              <a:buSzPct val="77419"/>
              <a:buFont typeface="Wingdings"/>
              <a:buChar char=""/>
              <a:tabLst>
                <a:tab pos="1179195" algn="l"/>
              </a:tabLst>
            </a:pPr>
            <a:r>
              <a:rPr sz="1550" dirty="0">
                <a:solidFill>
                  <a:srgbClr val="92D050"/>
                </a:solidFill>
                <a:latin typeface="Arial"/>
                <a:cs typeface="Arial"/>
              </a:rPr>
              <a:t>Green</a:t>
            </a:r>
            <a:r>
              <a:rPr sz="1550" spc="45" dirty="0">
                <a:solidFill>
                  <a:srgbClr val="92D050"/>
                </a:solidFill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=</a:t>
            </a:r>
            <a:r>
              <a:rPr sz="1550" spc="1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up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and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spc="-20" dirty="0">
                <a:latin typeface="Arial"/>
                <a:cs typeface="Arial"/>
              </a:rPr>
              <a:t>down</a:t>
            </a:r>
            <a:endParaRPr sz="155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90600" y="3219450"/>
            <a:ext cx="9906000" cy="3267075"/>
            <a:chOff x="990600" y="3219450"/>
            <a:chExt cx="9906000" cy="32670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0600" y="3219450"/>
              <a:ext cx="9906000" cy="326707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52512" y="3433825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0" y="342900"/>
                  </a:moveTo>
                  <a:lnTo>
                    <a:pt x="342900" y="342900"/>
                  </a:lnTo>
                  <a:lnTo>
                    <a:pt x="342900" y="0"/>
                  </a:lnTo>
                  <a:lnTo>
                    <a:pt x="0" y="0"/>
                  </a:lnTo>
                  <a:lnTo>
                    <a:pt x="0" y="34290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6170676" y="541401"/>
            <a:ext cx="488950" cy="460375"/>
            <a:chOff x="6170676" y="541401"/>
            <a:chExt cx="488950" cy="460375"/>
          </a:xfrm>
        </p:grpSpPr>
        <p:sp>
          <p:nvSpPr>
            <p:cNvPr id="8" name="object 8"/>
            <p:cNvSpPr/>
            <p:nvPr/>
          </p:nvSpPr>
          <p:spPr>
            <a:xfrm>
              <a:off x="6177026" y="547751"/>
              <a:ext cx="476250" cy="447675"/>
            </a:xfrm>
            <a:custGeom>
              <a:avLst/>
              <a:gdLst/>
              <a:ahLst/>
              <a:cxnLst/>
              <a:rect l="l" t="t" r="r" b="b"/>
              <a:pathLst>
                <a:path w="476250" h="447675">
                  <a:moveTo>
                    <a:pt x="238125" y="0"/>
                  </a:moveTo>
                  <a:lnTo>
                    <a:pt x="181863" y="170941"/>
                  </a:lnTo>
                  <a:lnTo>
                    <a:pt x="0" y="170941"/>
                  </a:lnTo>
                  <a:lnTo>
                    <a:pt x="147065" y="276606"/>
                  </a:lnTo>
                  <a:lnTo>
                    <a:pt x="90932" y="447548"/>
                  </a:lnTo>
                  <a:lnTo>
                    <a:pt x="238125" y="341884"/>
                  </a:lnTo>
                  <a:lnTo>
                    <a:pt x="385191" y="447548"/>
                  </a:lnTo>
                  <a:lnTo>
                    <a:pt x="329056" y="276606"/>
                  </a:lnTo>
                  <a:lnTo>
                    <a:pt x="476250" y="170941"/>
                  </a:lnTo>
                  <a:lnTo>
                    <a:pt x="294259" y="170941"/>
                  </a:lnTo>
                  <a:lnTo>
                    <a:pt x="23812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177026" y="547751"/>
              <a:ext cx="476250" cy="447675"/>
            </a:xfrm>
            <a:custGeom>
              <a:avLst/>
              <a:gdLst/>
              <a:ahLst/>
              <a:cxnLst/>
              <a:rect l="l" t="t" r="r" b="b"/>
              <a:pathLst>
                <a:path w="476250" h="447675">
                  <a:moveTo>
                    <a:pt x="0" y="170941"/>
                  </a:moveTo>
                  <a:lnTo>
                    <a:pt x="181863" y="170941"/>
                  </a:lnTo>
                  <a:lnTo>
                    <a:pt x="238125" y="0"/>
                  </a:lnTo>
                  <a:lnTo>
                    <a:pt x="294259" y="170941"/>
                  </a:lnTo>
                  <a:lnTo>
                    <a:pt x="476250" y="170941"/>
                  </a:lnTo>
                  <a:lnTo>
                    <a:pt x="329056" y="276606"/>
                  </a:lnTo>
                  <a:lnTo>
                    <a:pt x="385191" y="447548"/>
                  </a:lnTo>
                  <a:lnTo>
                    <a:pt x="238125" y="341884"/>
                  </a:lnTo>
                  <a:lnTo>
                    <a:pt x="90932" y="447548"/>
                  </a:lnTo>
                  <a:lnTo>
                    <a:pt x="147065" y="276606"/>
                  </a:lnTo>
                  <a:lnTo>
                    <a:pt x="0" y="170941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52</a:t>
            </a:fld>
            <a:endParaRPr spc="-25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Editing</a:t>
            </a:r>
            <a:r>
              <a:rPr sz="3200" spc="-30" dirty="0"/>
              <a:t> </a:t>
            </a:r>
            <a:r>
              <a:rPr sz="3200" dirty="0"/>
              <a:t>Signage</a:t>
            </a:r>
            <a:r>
              <a:rPr sz="3200" spc="-25" dirty="0"/>
              <a:t> </a:t>
            </a:r>
            <a:r>
              <a:rPr sz="3200" dirty="0"/>
              <a:t>–</a:t>
            </a:r>
            <a:r>
              <a:rPr sz="3200" spc="-40" dirty="0"/>
              <a:t> </a:t>
            </a:r>
            <a:r>
              <a:rPr sz="3200" dirty="0"/>
              <a:t>Option</a:t>
            </a:r>
            <a:r>
              <a:rPr sz="3200" spc="-30" dirty="0"/>
              <a:t> </a:t>
            </a:r>
            <a:r>
              <a:rPr sz="3200" spc="-50" dirty="0"/>
              <a:t>1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631190" y="1455991"/>
            <a:ext cx="10765155" cy="54864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55600" marR="5080" indent="-343535">
              <a:lnSpc>
                <a:spcPts val="1950"/>
              </a:lnSpc>
              <a:spcBef>
                <a:spcPts val="340"/>
              </a:spcBef>
              <a:buClr>
                <a:srgbClr val="4FC3F7"/>
              </a:buClr>
              <a:buChar char="•"/>
              <a:tabLst>
                <a:tab pos="355600" algn="l"/>
                <a:tab pos="6036945" algn="l"/>
              </a:tabLst>
            </a:pPr>
            <a:r>
              <a:rPr sz="1800" dirty="0">
                <a:latin typeface="Arial"/>
                <a:cs typeface="Arial"/>
              </a:rPr>
              <a:t>Rotation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Gizmo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will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allow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rotate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spin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signage.</a:t>
            </a:r>
            <a:r>
              <a:rPr sz="1800" dirty="0">
                <a:latin typeface="Arial"/>
                <a:cs typeface="Arial"/>
              </a:rPr>
              <a:t>	Use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different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colored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gizmos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change</a:t>
            </a:r>
            <a:r>
              <a:rPr sz="1800" spc="-25" dirty="0">
                <a:latin typeface="Arial"/>
                <a:cs typeface="Arial"/>
              </a:rPr>
              <a:t> the </a:t>
            </a:r>
            <a:r>
              <a:rPr sz="1800" dirty="0">
                <a:latin typeface="Arial"/>
                <a:cs typeface="Arial"/>
              </a:rPr>
              <a:t>orientation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signage.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009900" y="2352675"/>
            <a:ext cx="6162675" cy="1666875"/>
            <a:chOff x="3009900" y="2352675"/>
            <a:chExt cx="6162675" cy="16668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09900" y="2352675"/>
              <a:ext cx="6162675" cy="166687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338575" y="2471801"/>
              <a:ext cx="323850" cy="352425"/>
            </a:xfrm>
            <a:custGeom>
              <a:avLst/>
              <a:gdLst/>
              <a:ahLst/>
              <a:cxnLst/>
              <a:rect l="l" t="t" r="r" b="b"/>
              <a:pathLst>
                <a:path w="323850" h="352425">
                  <a:moveTo>
                    <a:pt x="0" y="352425"/>
                  </a:moveTo>
                  <a:lnTo>
                    <a:pt x="323850" y="352425"/>
                  </a:lnTo>
                  <a:lnTo>
                    <a:pt x="323850" y="0"/>
                  </a:lnTo>
                  <a:lnTo>
                    <a:pt x="0" y="0"/>
                  </a:lnTo>
                  <a:lnTo>
                    <a:pt x="0" y="352425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09900" y="4457700"/>
            <a:ext cx="6162675" cy="2257425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6170676" y="541401"/>
            <a:ext cx="488950" cy="460375"/>
            <a:chOff x="6170676" y="541401"/>
            <a:chExt cx="488950" cy="460375"/>
          </a:xfrm>
        </p:grpSpPr>
        <p:sp>
          <p:nvSpPr>
            <p:cNvPr id="9" name="object 9"/>
            <p:cNvSpPr/>
            <p:nvPr/>
          </p:nvSpPr>
          <p:spPr>
            <a:xfrm>
              <a:off x="6177026" y="547751"/>
              <a:ext cx="476250" cy="447675"/>
            </a:xfrm>
            <a:custGeom>
              <a:avLst/>
              <a:gdLst/>
              <a:ahLst/>
              <a:cxnLst/>
              <a:rect l="l" t="t" r="r" b="b"/>
              <a:pathLst>
                <a:path w="476250" h="447675">
                  <a:moveTo>
                    <a:pt x="238125" y="0"/>
                  </a:moveTo>
                  <a:lnTo>
                    <a:pt x="181863" y="170941"/>
                  </a:lnTo>
                  <a:lnTo>
                    <a:pt x="0" y="170941"/>
                  </a:lnTo>
                  <a:lnTo>
                    <a:pt x="147065" y="276606"/>
                  </a:lnTo>
                  <a:lnTo>
                    <a:pt x="90932" y="447548"/>
                  </a:lnTo>
                  <a:lnTo>
                    <a:pt x="238125" y="341884"/>
                  </a:lnTo>
                  <a:lnTo>
                    <a:pt x="385191" y="447548"/>
                  </a:lnTo>
                  <a:lnTo>
                    <a:pt x="329056" y="276606"/>
                  </a:lnTo>
                  <a:lnTo>
                    <a:pt x="476250" y="170941"/>
                  </a:lnTo>
                  <a:lnTo>
                    <a:pt x="294259" y="170941"/>
                  </a:lnTo>
                  <a:lnTo>
                    <a:pt x="23812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77026" y="547751"/>
              <a:ext cx="476250" cy="447675"/>
            </a:xfrm>
            <a:custGeom>
              <a:avLst/>
              <a:gdLst/>
              <a:ahLst/>
              <a:cxnLst/>
              <a:rect l="l" t="t" r="r" b="b"/>
              <a:pathLst>
                <a:path w="476250" h="447675">
                  <a:moveTo>
                    <a:pt x="0" y="170941"/>
                  </a:moveTo>
                  <a:lnTo>
                    <a:pt x="181863" y="170941"/>
                  </a:lnTo>
                  <a:lnTo>
                    <a:pt x="238125" y="0"/>
                  </a:lnTo>
                  <a:lnTo>
                    <a:pt x="294259" y="170941"/>
                  </a:lnTo>
                  <a:lnTo>
                    <a:pt x="476250" y="170941"/>
                  </a:lnTo>
                  <a:lnTo>
                    <a:pt x="329056" y="276606"/>
                  </a:lnTo>
                  <a:lnTo>
                    <a:pt x="385191" y="447548"/>
                  </a:lnTo>
                  <a:lnTo>
                    <a:pt x="238125" y="341884"/>
                  </a:lnTo>
                  <a:lnTo>
                    <a:pt x="90932" y="447548"/>
                  </a:lnTo>
                  <a:lnTo>
                    <a:pt x="147065" y="276606"/>
                  </a:lnTo>
                  <a:lnTo>
                    <a:pt x="0" y="170941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53</a:t>
            </a:fld>
            <a:endParaRPr spc="-25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512699"/>
            <a:ext cx="5192395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Editing</a:t>
            </a:r>
            <a:r>
              <a:rPr sz="3200" spc="-30" dirty="0"/>
              <a:t> </a:t>
            </a:r>
            <a:r>
              <a:rPr sz="3200" dirty="0"/>
              <a:t>Signage</a:t>
            </a:r>
            <a:r>
              <a:rPr sz="3200" spc="-25" dirty="0"/>
              <a:t> </a:t>
            </a:r>
            <a:r>
              <a:rPr sz="3200" dirty="0"/>
              <a:t>–</a:t>
            </a:r>
            <a:r>
              <a:rPr sz="3200" spc="-40" dirty="0"/>
              <a:t> </a:t>
            </a:r>
            <a:r>
              <a:rPr sz="3200" dirty="0"/>
              <a:t>Option</a:t>
            </a:r>
            <a:r>
              <a:rPr sz="3200" spc="-30" dirty="0"/>
              <a:t> </a:t>
            </a:r>
            <a:r>
              <a:rPr sz="3200" spc="-50" dirty="0"/>
              <a:t>1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1096962" y="1388873"/>
            <a:ext cx="6805930" cy="92456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50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1800" dirty="0">
                <a:latin typeface="Arial"/>
                <a:cs typeface="Arial"/>
              </a:rPr>
              <a:t>Resize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Gizmo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will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allow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make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size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larger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smaller</a:t>
            </a:r>
            <a:endParaRPr sz="1800">
              <a:latin typeface="Arial"/>
              <a:cs typeface="Arial"/>
            </a:endParaRPr>
          </a:p>
          <a:p>
            <a:pPr marL="629920" lvl="1" indent="-228600">
              <a:lnSpc>
                <a:spcPct val="100000"/>
              </a:lnSpc>
              <a:spcBef>
                <a:spcPts val="420"/>
              </a:spcBef>
              <a:buClr>
                <a:srgbClr val="4FC3F7"/>
              </a:buClr>
              <a:buSzPct val="77419"/>
              <a:buFont typeface="Wingdings"/>
              <a:buChar char=""/>
              <a:tabLst>
                <a:tab pos="629920" algn="l"/>
              </a:tabLst>
            </a:pPr>
            <a:r>
              <a:rPr sz="1550" dirty="0">
                <a:latin typeface="Arial"/>
                <a:cs typeface="Arial"/>
              </a:rPr>
              <a:t>Click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and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hold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either</a:t>
            </a:r>
            <a:r>
              <a:rPr sz="1550" spc="6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gizmo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and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pull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out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make</a:t>
            </a:r>
            <a:r>
              <a:rPr sz="1550" spc="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sign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larger</a:t>
            </a:r>
            <a:endParaRPr sz="1550">
              <a:latin typeface="Arial"/>
              <a:cs typeface="Arial"/>
            </a:endParaRPr>
          </a:p>
          <a:p>
            <a:pPr marL="629920" lvl="1" indent="-228600">
              <a:lnSpc>
                <a:spcPct val="100000"/>
              </a:lnSpc>
              <a:spcBef>
                <a:spcPts val="320"/>
              </a:spcBef>
              <a:buClr>
                <a:srgbClr val="4FC3F7"/>
              </a:buClr>
              <a:buSzPct val="77419"/>
              <a:buFont typeface="Wingdings"/>
              <a:buChar char=""/>
              <a:tabLst>
                <a:tab pos="629920" algn="l"/>
              </a:tabLst>
            </a:pPr>
            <a:r>
              <a:rPr sz="1550" dirty="0">
                <a:latin typeface="Arial"/>
                <a:cs typeface="Arial"/>
              </a:rPr>
              <a:t>Click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and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hold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either</a:t>
            </a:r>
            <a:r>
              <a:rPr sz="1550" spc="5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gizmo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and push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in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make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sign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smaller</a:t>
            </a:r>
            <a:endParaRPr sz="155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76250" y="2638425"/>
            <a:ext cx="7810500" cy="3009900"/>
            <a:chOff x="476250" y="2638425"/>
            <a:chExt cx="7810500" cy="30099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6250" y="2638425"/>
              <a:ext cx="7810500" cy="30099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71562" y="2852800"/>
              <a:ext cx="323850" cy="352425"/>
            </a:xfrm>
            <a:custGeom>
              <a:avLst/>
              <a:gdLst/>
              <a:ahLst/>
              <a:cxnLst/>
              <a:rect l="l" t="t" r="r" b="b"/>
              <a:pathLst>
                <a:path w="323850" h="352425">
                  <a:moveTo>
                    <a:pt x="0" y="352425"/>
                  </a:moveTo>
                  <a:lnTo>
                    <a:pt x="323850" y="352425"/>
                  </a:lnTo>
                  <a:lnTo>
                    <a:pt x="323850" y="0"/>
                  </a:lnTo>
                  <a:lnTo>
                    <a:pt x="0" y="0"/>
                  </a:lnTo>
                  <a:lnTo>
                    <a:pt x="0" y="352425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8915400" y="781050"/>
            <a:ext cx="2657475" cy="942975"/>
          </a:xfrm>
          <a:custGeom>
            <a:avLst/>
            <a:gdLst/>
            <a:ahLst/>
            <a:cxnLst/>
            <a:rect l="l" t="t" r="r" b="b"/>
            <a:pathLst>
              <a:path w="2657475" h="942975">
                <a:moveTo>
                  <a:pt x="2500249" y="0"/>
                </a:moveTo>
                <a:lnTo>
                  <a:pt x="157225" y="0"/>
                </a:lnTo>
                <a:lnTo>
                  <a:pt x="107517" y="8012"/>
                </a:lnTo>
                <a:lnTo>
                  <a:pt x="64355" y="30325"/>
                </a:lnTo>
                <a:lnTo>
                  <a:pt x="30325" y="64355"/>
                </a:lnTo>
                <a:lnTo>
                  <a:pt x="8012" y="107517"/>
                </a:lnTo>
                <a:lnTo>
                  <a:pt x="0" y="157225"/>
                </a:lnTo>
                <a:lnTo>
                  <a:pt x="0" y="785749"/>
                </a:lnTo>
                <a:lnTo>
                  <a:pt x="8012" y="835457"/>
                </a:lnTo>
                <a:lnTo>
                  <a:pt x="30325" y="878619"/>
                </a:lnTo>
                <a:lnTo>
                  <a:pt x="64355" y="912649"/>
                </a:lnTo>
                <a:lnTo>
                  <a:pt x="107517" y="934962"/>
                </a:lnTo>
                <a:lnTo>
                  <a:pt x="157225" y="942975"/>
                </a:lnTo>
                <a:lnTo>
                  <a:pt x="2500249" y="942975"/>
                </a:lnTo>
                <a:lnTo>
                  <a:pt x="2549957" y="934962"/>
                </a:lnTo>
                <a:lnTo>
                  <a:pt x="2593119" y="912649"/>
                </a:lnTo>
                <a:lnTo>
                  <a:pt x="2627149" y="878619"/>
                </a:lnTo>
                <a:lnTo>
                  <a:pt x="2649462" y="835457"/>
                </a:lnTo>
                <a:lnTo>
                  <a:pt x="2657475" y="785749"/>
                </a:lnTo>
                <a:lnTo>
                  <a:pt x="2657475" y="157225"/>
                </a:lnTo>
                <a:lnTo>
                  <a:pt x="2649462" y="107517"/>
                </a:lnTo>
                <a:lnTo>
                  <a:pt x="2627149" y="64355"/>
                </a:lnTo>
                <a:lnTo>
                  <a:pt x="2593119" y="30325"/>
                </a:lnTo>
                <a:lnTo>
                  <a:pt x="2549957" y="8012"/>
                </a:lnTo>
                <a:lnTo>
                  <a:pt x="2500249" y="0"/>
                </a:lnTo>
                <a:close/>
              </a:path>
            </a:pathLst>
          </a:custGeom>
          <a:solidFill>
            <a:srgbClr val="4FC3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045575" y="872172"/>
            <a:ext cx="2326005" cy="752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35"/>
              </a:lnSpc>
              <a:spcBef>
                <a:spcPts val="100"/>
              </a:spcBef>
            </a:pPr>
            <a:r>
              <a:rPr sz="1200" b="1" spc="-20" dirty="0">
                <a:latin typeface="Arial"/>
                <a:cs typeface="Arial"/>
              </a:rPr>
              <a:t>Tip!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430"/>
              </a:lnSpc>
              <a:spcBef>
                <a:spcPts val="50"/>
              </a:spcBef>
            </a:pPr>
            <a:r>
              <a:rPr sz="1200" spc="-80" dirty="0">
                <a:latin typeface="Arial"/>
                <a:cs typeface="Arial"/>
              </a:rPr>
              <a:t>To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resize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just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width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or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just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the </a:t>
            </a:r>
            <a:r>
              <a:rPr sz="1200" dirty="0">
                <a:latin typeface="Arial"/>
                <a:cs typeface="Arial"/>
              </a:rPr>
              <a:t>height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you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will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need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click</a:t>
            </a:r>
            <a:r>
              <a:rPr sz="1200" spc="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on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the </a:t>
            </a:r>
            <a:r>
              <a:rPr sz="1200" dirty="0">
                <a:latin typeface="Arial"/>
                <a:cs typeface="Arial"/>
              </a:rPr>
              <a:t>link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"break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link"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53525" y="2181225"/>
            <a:ext cx="2190750" cy="204787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153525" y="1838325"/>
            <a:ext cx="2200275" cy="342900"/>
          </a:xfrm>
          <a:prstGeom prst="rect">
            <a:avLst/>
          </a:prstGeom>
          <a:solidFill>
            <a:srgbClr val="4FC3F7"/>
          </a:solidFill>
        </p:spPr>
        <p:txBody>
          <a:bodyPr vert="horz" wrap="square" lIns="0" tIns="55880" rIns="0" bIns="0" rtlCol="0">
            <a:spAutoFit/>
          </a:bodyPr>
          <a:lstStyle/>
          <a:p>
            <a:pPr marL="15875" algn="ctr">
              <a:lnSpc>
                <a:spcPct val="100000"/>
              </a:lnSpc>
              <a:spcBef>
                <a:spcPts val="440"/>
              </a:spcBef>
            </a:pPr>
            <a:r>
              <a:rPr sz="1550" spc="-10" dirty="0">
                <a:solidFill>
                  <a:srgbClr val="FFFFFF"/>
                </a:solidFill>
                <a:latin typeface="Arial"/>
                <a:cs typeface="Arial"/>
              </a:rPr>
              <a:t>Linked</a:t>
            </a:r>
            <a:endParaRPr sz="155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53525" y="4667250"/>
            <a:ext cx="2200275" cy="204787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9153525" y="4314825"/>
            <a:ext cx="2200275" cy="352425"/>
          </a:xfrm>
          <a:prstGeom prst="rect">
            <a:avLst/>
          </a:prstGeom>
          <a:solidFill>
            <a:srgbClr val="4FC3F7"/>
          </a:solidFill>
        </p:spPr>
        <p:txBody>
          <a:bodyPr vert="horz" wrap="square" lIns="0" tIns="64769" rIns="0" bIns="0" rtlCol="0">
            <a:spAutoFit/>
          </a:bodyPr>
          <a:lstStyle/>
          <a:p>
            <a:pPr marL="570230">
              <a:lnSpc>
                <a:spcPct val="100000"/>
              </a:lnSpc>
              <a:spcBef>
                <a:spcPts val="509"/>
              </a:spcBef>
            </a:pP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Broken</a:t>
            </a:r>
            <a:r>
              <a:rPr sz="1550" spc="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20" dirty="0">
                <a:solidFill>
                  <a:srgbClr val="FFFFFF"/>
                </a:solidFill>
                <a:latin typeface="Arial"/>
                <a:cs typeface="Arial"/>
              </a:rPr>
              <a:t>Link</a:t>
            </a:r>
            <a:endParaRPr sz="155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891776" y="3195701"/>
            <a:ext cx="352425" cy="323850"/>
          </a:xfrm>
          <a:custGeom>
            <a:avLst/>
            <a:gdLst/>
            <a:ahLst/>
            <a:cxnLst/>
            <a:rect l="l" t="t" r="r" b="b"/>
            <a:pathLst>
              <a:path w="352425" h="323850">
                <a:moveTo>
                  <a:pt x="0" y="161925"/>
                </a:moveTo>
                <a:lnTo>
                  <a:pt x="6292" y="118842"/>
                </a:lnTo>
                <a:lnTo>
                  <a:pt x="24050" y="80151"/>
                </a:lnTo>
                <a:lnTo>
                  <a:pt x="51593" y="47386"/>
                </a:lnTo>
                <a:lnTo>
                  <a:pt x="87244" y="22083"/>
                </a:lnTo>
                <a:lnTo>
                  <a:pt x="129322" y="5776"/>
                </a:lnTo>
                <a:lnTo>
                  <a:pt x="176149" y="0"/>
                </a:lnTo>
                <a:lnTo>
                  <a:pt x="222984" y="5776"/>
                </a:lnTo>
                <a:lnTo>
                  <a:pt x="265086" y="22083"/>
                </a:lnTo>
                <a:lnTo>
                  <a:pt x="300767" y="47386"/>
                </a:lnTo>
                <a:lnTo>
                  <a:pt x="328342" y="80151"/>
                </a:lnTo>
                <a:lnTo>
                  <a:pt x="346123" y="118842"/>
                </a:lnTo>
                <a:lnTo>
                  <a:pt x="352425" y="161925"/>
                </a:lnTo>
                <a:lnTo>
                  <a:pt x="346123" y="204963"/>
                </a:lnTo>
                <a:lnTo>
                  <a:pt x="328342" y="243642"/>
                </a:lnTo>
                <a:lnTo>
                  <a:pt x="300767" y="276415"/>
                </a:lnTo>
                <a:lnTo>
                  <a:pt x="265086" y="301737"/>
                </a:lnTo>
                <a:lnTo>
                  <a:pt x="222984" y="318064"/>
                </a:lnTo>
                <a:lnTo>
                  <a:pt x="176149" y="323850"/>
                </a:lnTo>
                <a:lnTo>
                  <a:pt x="129322" y="318064"/>
                </a:lnTo>
                <a:lnTo>
                  <a:pt x="87244" y="301737"/>
                </a:lnTo>
                <a:lnTo>
                  <a:pt x="51593" y="276415"/>
                </a:lnTo>
                <a:lnTo>
                  <a:pt x="24050" y="243642"/>
                </a:lnTo>
                <a:lnTo>
                  <a:pt x="6292" y="204963"/>
                </a:lnTo>
                <a:lnTo>
                  <a:pt x="0" y="161925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901301" y="5748337"/>
            <a:ext cx="352425" cy="333375"/>
          </a:xfrm>
          <a:custGeom>
            <a:avLst/>
            <a:gdLst/>
            <a:ahLst/>
            <a:cxnLst/>
            <a:rect l="l" t="t" r="r" b="b"/>
            <a:pathLst>
              <a:path w="352425" h="333375">
                <a:moveTo>
                  <a:pt x="0" y="166687"/>
                </a:moveTo>
                <a:lnTo>
                  <a:pt x="6292" y="122374"/>
                </a:lnTo>
                <a:lnTo>
                  <a:pt x="24050" y="82555"/>
                </a:lnTo>
                <a:lnTo>
                  <a:pt x="51593" y="48820"/>
                </a:lnTo>
                <a:lnTo>
                  <a:pt x="87244" y="22756"/>
                </a:lnTo>
                <a:lnTo>
                  <a:pt x="129322" y="5954"/>
                </a:lnTo>
                <a:lnTo>
                  <a:pt x="176149" y="0"/>
                </a:lnTo>
                <a:lnTo>
                  <a:pt x="222984" y="5954"/>
                </a:lnTo>
                <a:lnTo>
                  <a:pt x="265086" y="22756"/>
                </a:lnTo>
                <a:lnTo>
                  <a:pt x="300767" y="48820"/>
                </a:lnTo>
                <a:lnTo>
                  <a:pt x="328342" y="82555"/>
                </a:lnTo>
                <a:lnTo>
                  <a:pt x="346123" y="122374"/>
                </a:lnTo>
                <a:lnTo>
                  <a:pt x="352425" y="166687"/>
                </a:lnTo>
                <a:lnTo>
                  <a:pt x="346123" y="211000"/>
                </a:lnTo>
                <a:lnTo>
                  <a:pt x="328342" y="250819"/>
                </a:lnTo>
                <a:lnTo>
                  <a:pt x="300767" y="284554"/>
                </a:lnTo>
                <a:lnTo>
                  <a:pt x="265086" y="310618"/>
                </a:lnTo>
                <a:lnTo>
                  <a:pt x="222984" y="327420"/>
                </a:lnTo>
                <a:lnTo>
                  <a:pt x="176149" y="333375"/>
                </a:lnTo>
                <a:lnTo>
                  <a:pt x="129322" y="327420"/>
                </a:lnTo>
                <a:lnTo>
                  <a:pt x="87244" y="310618"/>
                </a:lnTo>
                <a:lnTo>
                  <a:pt x="51593" y="284554"/>
                </a:lnTo>
                <a:lnTo>
                  <a:pt x="24050" y="250819"/>
                </a:lnTo>
                <a:lnTo>
                  <a:pt x="6292" y="211000"/>
                </a:lnTo>
                <a:lnTo>
                  <a:pt x="0" y="166687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6170676" y="541401"/>
            <a:ext cx="488950" cy="460375"/>
            <a:chOff x="6170676" y="541401"/>
            <a:chExt cx="488950" cy="460375"/>
          </a:xfrm>
        </p:grpSpPr>
        <p:sp>
          <p:nvSpPr>
            <p:cNvPr id="16" name="object 16"/>
            <p:cNvSpPr/>
            <p:nvPr/>
          </p:nvSpPr>
          <p:spPr>
            <a:xfrm>
              <a:off x="6177026" y="547751"/>
              <a:ext cx="476250" cy="447675"/>
            </a:xfrm>
            <a:custGeom>
              <a:avLst/>
              <a:gdLst/>
              <a:ahLst/>
              <a:cxnLst/>
              <a:rect l="l" t="t" r="r" b="b"/>
              <a:pathLst>
                <a:path w="476250" h="447675">
                  <a:moveTo>
                    <a:pt x="238125" y="0"/>
                  </a:moveTo>
                  <a:lnTo>
                    <a:pt x="181863" y="170941"/>
                  </a:lnTo>
                  <a:lnTo>
                    <a:pt x="0" y="170941"/>
                  </a:lnTo>
                  <a:lnTo>
                    <a:pt x="147065" y="276606"/>
                  </a:lnTo>
                  <a:lnTo>
                    <a:pt x="90932" y="447548"/>
                  </a:lnTo>
                  <a:lnTo>
                    <a:pt x="238125" y="341884"/>
                  </a:lnTo>
                  <a:lnTo>
                    <a:pt x="385191" y="447548"/>
                  </a:lnTo>
                  <a:lnTo>
                    <a:pt x="329056" y="276606"/>
                  </a:lnTo>
                  <a:lnTo>
                    <a:pt x="476250" y="170941"/>
                  </a:lnTo>
                  <a:lnTo>
                    <a:pt x="294259" y="170941"/>
                  </a:lnTo>
                  <a:lnTo>
                    <a:pt x="23812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177026" y="547751"/>
              <a:ext cx="476250" cy="447675"/>
            </a:xfrm>
            <a:custGeom>
              <a:avLst/>
              <a:gdLst/>
              <a:ahLst/>
              <a:cxnLst/>
              <a:rect l="l" t="t" r="r" b="b"/>
              <a:pathLst>
                <a:path w="476250" h="447675">
                  <a:moveTo>
                    <a:pt x="0" y="170941"/>
                  </a:moveTo>
                  <a:lnTo>
                    <a:pt x="181863" y="170941"/>
                  </a:lnTo>
                  <a:lnTo>
                    <a:pt x="238125" y="0"/>
                  </a:lnTo>
                  <a:lnTo>
                    <a:pt x="294259" y="170941"/>
                  </a:lnTo>
                  <a:lnTo>
                    <a:pt x="476250" y="170941"/>
                  </a:lnTo>
                  <a:lnTo>
                    <a:pt x="329056" y="276606"/>
                  </a:lnTo>
                  <a:lnTo>
                    <a:pt x="385191" y="447548"/>
                  </a:lnTo>
                  <a:lnTo>
                    <a:pt x="238125" y="341884"/>
                  </a:lnTo>
                  <a:lnTo>
                    <a:pt x="90932" y="447548"/>
                  </a:lnTo>
                  <a:lnTo>
                    <a:pt x="147065" y="276606"/>
                  </a:lnTo>
                  <a:lnTo>
                    <a:pt x="0" y="170941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54</a:t>
            </a:fld>
            <a:endParaRPr spc="-25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04955" y="6599237"/>
            <a:ext cx="1974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Arial"/>
                <a:cs typeface="Arial"/>
              </a:rPr>
              <a:t>55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181350" y="1885950"/>
            <a:ext cx="8430260" cy="4591050"/>
            <a:chOff x="3181350" y="1885950"/>
            <a:chExt cx="8430260" cy="45910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62425" y="1885950"/>
              <a:ext cx="4152900" cy="44672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252975" y="5919787"/>
              <a:ext cx="4019550" cy="381000"/>
            </a:xfrm>
            <a:custGeom>
              <a:avLst/>
              <a:gdLst/>
              <a:ahLst/>
              <a:cxnLst/>
              <a:rect l="l" t="t" r="r" b="b"/>
              <a:pathLst>
                <a:path w="4019550" h="381000">
                  <a:moveTo>
                    <a:pt x="0" y="381000"/>
                  </a:moveTo>
                  <a:lnTo>
                    <a:pt x="4019550" y="381000"/>
                  </a:lnTo>
                  <a:lnTo>
                    <a:pt x="4019550" y="0"/>
                  </a:lnTo>
                  <a:lnTo>
                    <a:pt x="0" y="0"/>
                  </a:lnTo>
                  <a:lnTo>
                    <a:pt x="0" y="38100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190875" y="6079286"/>
              <a:ext cx="1060450" cy="397510"/>
            </a:xfrm>
            <a:custGeom>
              <a:avLst/>
              <a:gdLst/>
              <a:ahLst/>
              <a:cxnLst/>
              <a:rect l="l" t="t" r="r" b="b"/>
              <a:pathLst>
                <a:path w="1060450" h="397510">
                  <a:moveTo>
                    <a:pt x="974927" y="26927"/>
                  </a:moveTo>
                  <a:lnTo>
                    <a:pt x="0" y="370332"/>
                  </a:lnTo>
                  <a:lnTo>
                    <a:pt x="9525" y="397281"/>
                  </a:lnTo>
                  <a:lnTo>
                    <a:pt x="984413" y="53890"/>
                  </a:lnTo>
                  <a:lnTo>
                    <a:pt x="974927" y="26927"/>
                  </a:lnTo>
                  <a:close/>
                </a:path>
                <a:path w="1060450" h="397510">
                  <a:moveTo>
                    <a:pt x="1050540" y="22212"/>
                  </a:moveTo>
                  <a:lnTo>
                    <a:pt x="988313" y="22212"/>
                  </a:lnTo>
                  <a:lnTo>
                    <a:pt x="997838" y="49161"/>
                  </a:lnTo>
                  <a:lnTo>
                    <a:pt x="984413" y="53890"/>
                  </a:lnTo>
                  <a:lnTo>
                    <a:pt x="993901" y="80860"/>
                  </a:lnTo>
                  <a:lnTo>
                    <a:pt x="1050540" y="22212"/>
                  </a:lnTo>
                  <a:close/>
                </a:path>
                <a:path w="1060450" h="397510">
                  <a:moveTo>
                    <a:pt x="988313" y="22212"/>
                  </a:moveTo>
                  <a:lnTo>
                    <a:pt x="974927" y="26927"/>
                  </a:lnTo>
                  <a:lnTo>
                    <a:pt x="984413" y="53890"/>
                  </a:lnTo>
                  <a:lnTo>
                    <a:pt x="997838" y="49161"/>
                  </a:lnTo>
                  <a:lnTo>
                    <a:pt x="988313" y="22212"/>
                  </a:lnTo>
                  <a:close/>
                </a:path>
                <a:path w="1060450" h="397510">
                  <a:moveTo>
                    <a:pt x="965453" y="0"/>
                  </a:moveTo>
                  <a:lnTo>
                    <a:pt x="974927" y="26927"/>
                  </a:lnTo>
                  <a:lnTo>
                    <a:pt x="988313" y="22212"/>
                  </a:lnTo>
                  <a:lnTo>
                    <a:pt x="1050540" y="22212"/>
                  </a:lnTo>
                  <a:lnTo>
                    <a:pt x="1060450" y="11950"/>
                  </a:lnTo>
                  <a:lnTo>
                    <a:pt x="9654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33925" y="4576826"/>
              <a:ext cx="4019550" cy="600075"/>
            </a:xfrm>
            <a:custGeom>
              <a:avLst/>
              <a:gdLst/>
              <a:ahLst/>
              <a:cxnLst/>
              <a:rect l="l" t="t" r="r" b="b"/>
              <a:pathLst>
                <a:path w="4019550" h="600075">
                  <a:moveTo>
                    <a:pt x="0" y="600075"/>
                  </a:moveTo>
                  <a:lnTo>
                    <a:pt x="4019550" y="600075"/>
                  </a:lnTo>
                  <a:lnTo>
                    <a:pt x="4019550" y="0"/>
                  </a:lnTo>
                  <a:lnTo>
                    <a:pt x="0" y="0"/>
                  </a:lnTo>
                  <a:lnTo>
                    <a:pt x="0" y="600075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81350" y="4448936"/>
              <a:ext cx="1047750" cy="395605"/>
            </a:xfrm>
            <a:custGeom>
              <a:avLst/>
              <a:gdLst/>
              <a:ahLst/>
              <a:cxnLst/>
              <a:rect l="l" t="t" r="r" b="b"/>
              <a:pathLst>
                <a:path w="1047750" h="395604">
                  <a:moveTo>
                    <a:pt x="962188" y="368444"/>
                  </a:moveTo>
                  <a:lnTo>
                    <a:pt x="952626" y="395350"/>
                  </a:lnTo>
                  <a:lnTo>
                    <a:pt x="1047750" y="383667"/>
                  </a:lnTo>
                  <a:lnTo>
                    <a:pt x="1037738" y="373252"/>
                  </a:lnTo>
                  <a:lnTo>
                    <a:pt x="975740" y="373252"/>
                  </a:lnTo>
                  <a:lnTo>
                    <a:pt x="962188" y="368444"/>
                  </a:lnTo>
                  <a:close/>
                </a:path>
                <a:path w="1047750" h="395604">
                  <a:moveTo>
                    <a:pt x="971751" y="341532"/>
                  </a:moveTo>
                  <a:lnTo>
                    <a:pt x="962188" y="368444"/>
                  </a:lnTo>
                  <a:lnTo>
                    <a:pt x="975740" y="373252"/>
                  </a:lnTo>
                  <a:lnTo>
                    <a:pt x="985265" y="346329"/>
                  </a:lnTo>
                  <a:lnTo>
                    <a:pt x="971751" y="341532"/>
                  </a:lnTo>
                  <a:close/>
                </a:path>
                <a:path w="1047750" h="395604">
                  <a:moveTo>
                    <a:pt x="981328" y="314579"/>
                  </a:moveTo>
                  <a:lnTo>
                    <a:pt x="971751" y="341532"/>
                  </a:lnTo>
                  <a:lnTo>
                    <a:pt x="985265" y="346329"/>
                  </a:lnTo>
                  <a:lnTo>
                    <a:pt x="975740" y="373252"/>
                  </a:lnTo>
                  <a:lnTo>
                    <a:pt x="1037738" y="373252"/>
                  </a:lnTo>
                  <a:lnTo>
                    <a:pt x="981328" y="314579"/>
                  </a:lnTo>
                  <a:close/>
                </a:path>
                <a:path w="1047750" h="395604">
                  <a:moveTo>
                    <a:pt x="9525" y="0"/>
                  </a:moveTo>
                  <a:lnTo>
                    <a:pt x="0" y="27050"/>
                  </a:lnTo>
                  <a:lnTo>
                    <a:pt x="962188" y="368444"/>
                  </a:lnTo>
                  <a:lnTo>
                    <a:pt x="971751" y="341532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252975" y="3138550"/>
              <a:ext cx="4000500" cy="1152525"/>
            </a:xfrm>
            <a:custGeom>
              <a:avLst/>
              <a:gdLst/>
              <a:ahLst/>
              <a:cxnLst/>
              <a:rect l="l" t="t" r="r" b="b"/>
              <a:pathLst>
                <a:path w="4000500" h="1152525">
                  <a:moveTo>
                    <a:pt x="0" y="1152525"/>
                  </a:moveTo>
                  <a:lnTo>
                    <a:pt x="4000500" y="1152525"/>
                  </a:lnTo>
                  <a:lnTo>
                    <a:pt x="4000500" y="0"/>
                  </a:lnTo>
                  <a:lnTo>
                    <a:pt x="0" y="0"/>
                  </a:lnTo>
                  <a:lnTo>
                    <a:pt x="0" y="1152525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739376" y="2633726"/>
              <a:ext cx="1866900" cy="828675"/>
            </a:xfrm>
            <a:custGeom>
              <a:avLst/>
              <a:gdLst/>
              <a:ahLst/>
              <a:cxnLst/>
              <a:rect l="l" t="t" r="r" b="b"/>
              <a:pathLst>
                <a:path w="1866900" h="828675">
                  <a:moveTo>
                    <a:pt x="0" y="828675"/>
                  </a:moveTo>
                  <a:lnTo>
                    <a:pt x="1866900" y="828675"/>
                  </a:lnTo>
                  <a:lnTo>
                    <a:pt x="1866900" y="0"/>
                  </a:lnTo>
                  <a:lnTo>
                    <a:pt x="0" y="0"/>
                  </a:lnTo>
                  <a:lnTo>
                    <a:pt x="0" y="8286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Editing</a:t>
            </a:r>
            <a:r>
              <a:rPr sz="3200" spc="-30" dirty="0"/>
              <a:t> </a:t>
            </a:r>
            <a:r>
              <a:rPr sz="3200" dirty="0"/>
              <a:t>Signage</a:t>
            </a:r>
            <a:r>
              <a:rPr sz="3200" spc="-25" dirty="0"/>
              <a:t> </a:t>
            </a:r>
            <a:r>
              <a:rPr sz="3200" dirty="0"/>
              <a:t>–</a:t>
            </a:r>
            <a:r>
              <a:rPr sz="3200" spc="-40" dirty="0"/>
              <a:t> </a:t>
            </a:r>
            <a:r>
              <a:rPr sz="3200" dirty="0"/>
              <a:t>Option</a:t>
            </a:r>
            <a:r>
              <a:rPr sz="3200" spc="-30" dirty="0"/>
              <a:t> </a:t>
            </a:r>
            <a:r>
              <a:rPr sz="3200" spc="-50" dirty="0"/>
              <a:t>2</a:t>
            </a:r>
            <a:endParaRPr sz="3200"/>
          </a:p>
        </p:txBody>
      </p:sp>
      <p:sp>
        <p:nvSpPr>
          <p:cNvPr id="12" name="object 12"/>
          <p:cNvSpPr txBox="1"/>
          <p:nvPr/>
        </p:nvSpPr>
        <p:spPr>
          <a:xfrm>
            <a:off x="557530" y="1456372"/>
            <a:ext cx="1013142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25"/>
              </a:spcBef>
              <a:buClr>
                <a:srgbClr val="4FC3F7"/>
              </a:buClr>
              <a:buChar char="•"/>
              <a:tabLst>
                <a:tab pos="355600" algn="l"/>
                <a:tab pos="6027420" algn="l"/>
              </a:tabLst>
            </a:pPr>
            <a:r>
              <a:rPr sz="2000" dirty="0">
                <a:latin typeface="Arial"/>
                <a:cs typeface="Arial"/>
              </a:rPr>
              <a:t>Use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Sign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Properties, on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right, to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edit </a:t>
            </a:r>
            <a:r>
              <a:rPr sz="2000" spc="-10" dirty="0">
                <a:latin typeface="Arial"/>
                <a:cs typeface="Arial"/>
              </a:rPr>
              <a:t>signage.</a:t>
            </a:r>
            <a:r>
              <a:rPr sz="2000" dirty="0">
                <a:latin typeface="Arial"/>
                <a:cs typeface="Arial"/>
              </a:rPr>
              <a:t>	Make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sure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click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sign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first!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09750" y="5795962"/>
            <a:ext cx="1866900" cy="100965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51435" rIns="0" bIns="0" rtlCol="0">
            <a:spAutoFit/>
          </a:bodyPr>
          <a:lstStyle/>
          <a:p>
            <a:pPr marL="86360" marR="508634" algn="just">
              <a:lnSpc>
                <a:spcPts val="1430"/>
              </a:lnSpc>
              <a:spcBef>
                <a:spcPts val="405"/>
              </a:spcBef>
            </a:pPr>
            <a:r>
              <a:rPr sz="1200" dirty="0">
                <a:latin typeface="Arial"/>
                <a:cs typeface="Arial"/>
              </a:rPr>
              <a:t>Adjust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position location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sign </a:t>
            </a:r>
            <a:r>
              <a:rPr sz="1200" dirty="0">
                <a:latin typeface="Arial"/>
                <a:cs typeface="Arial"/>
              </a:rPr>
              <a:t>X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=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right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&amp;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left</a:t>
            </a:r>
            <a:endParaRPr sz="1200">
              <a:latin typeface="Arial"/>
              <a:cs typeface="Arial"/>
            </a:endParaRPr>
          </a:p>
          <a:p>
            <a:pPr marL="86360" algn="just">
              <a:lnSpc>
                <a:spcPts val="1370"/>
              </a:lnSpc>
            </a:pPr>
            <a:r>
              <a:rPr sz="1200" dirty="0">
                <a:latin typeface="Arial"/>
                <a:cs typeface="Arial"/>
              </a:rPr>
              <a:t>Y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=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up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&amp;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down</a:t>
            </a:r>
            <a:endParaRPr sz="1200">
              <a:latin typeface="Arial"/>
              <a:cs typeface="Arial"/>
            </a:endParaRPr>
          </a:p>
          <a:p>
            <a:pPr marL="86360" algn="just">
              <a:lnSpc>
                <a:spcPts val="1435"/>
              </a:lnSpc>
            </a:pPr>
            <a:r>
              <a:rPr sz="1200" dirty="0">
                <a:latin typeface="Arial"/>
                <a:cs typeface="Arial"/>
              </a:rPr>
              <a:t>Z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=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forward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&amp;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back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09750" y="3986276"/>
            <a:ext cx="1866900" cy="101917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57785" rIns="0" bIns="0" rtlCol="0">
            <a:spAutoFit/>
          </a:bodyPr>
          <a:lstStyle/>
          <a:p>
            <a:pPr marL="86360" marR="208915">
              <a:lnSpc>
                <a:spcPts val="1430"/>
              </a:lnSpc>
              <a:spcBef>
                <a:spcPts val="455"/>
              </a:spcBef>
            </a:pPr>
            <a:r>
              <a:rPr sz="1200" dirty="0">
                <a:latin typeface="Arial"/>
                <a:cs typeface="Arial"/>
              </a:rPr>
              <a:t>Resize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sign.</a:t>
            </a:r>
            <a:r>
              <a:rPr sz="1200" spc="3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If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you </a:t>
            </a:r>
            <a:r>
              <a:rPr sz="1200" dirty="0">
                <a:latin typeface="Arial"/>
                <a:cs typeface="Arial"/>
              </a:rPr>
              <a:t>want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adjust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just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the </a:t>
            </a:r>
            <a:r>
              <a:rPr sz="1200" dirty="0">
                <a:latin typeface="Arial"/>
                <a:cs typeface="Arial"/>
              </a:rPr>
              <a:t>width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or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just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height, </a:t>
            </a:r>
            <a:r>
              <a:rPr sz="1200" dirty="0">
                <a:latin typeface="Arial"/>
                <a:cs typeface="Arial"/>
              </a:rPr>
              <a:t>ensure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"break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the </a:t>
            </a:r>
            <a:r>
              <a:rPr sz="1200" spc="-10" dirty="0">
                <a:latin typeface="Arial"/>
                <a:cs typeface="Arial"/>
              </a:rPr>
              <a:t>link"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821544" y="2666301"/>
            <a:ext cx="1640839" cy="75311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</a:pPr>
            <a:r>
              <a:rPr sz="1200" dirty="0">
                <a:latin typeface="Arial"/>
                <a:cs typeface="Arial"/>
              </a:rPr>
              <a:t>Rotate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or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spin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sign </a:t>
            </a:r>
            <a:r>
              <a:rPr sz="1200" dirty="0">
                <a:latin typeface="Arial"/>
                <a:cs typeface="Arial"/>
              </a:rPr>
              <a:t>by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typing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in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number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in </a:t>
            </a:r>
            <a:r>
              <a:rPr sz="1200" dirty="0">
                <a:latin typeface="Arial"/>
                <a:cs typeface="Arial"/>
              </a:rPr>
              <a:t>each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section.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dials </a:t>
            </a:r>
            <a:r>
              <a:rPr sz="1200" dirty="0">
                <a:latin typeface="Arial"/>
                <a:cs typeface="Arial"/>
              </a:rPr>
              <a:t>will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change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color.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215376" y="2906522"/>
            <a:ext cx="1556385" cy="760730"/>
          </a:xfrm>
          <a:custGeom>
            <a:avLst/>
            <a:gdLst/>
            <a:ahLst/>
            <a:cxnLst/>
            <a:rect l="l" t="t" r="r" b="b"/>
            <a:pathLst>
              <a:path w="1556384" h="760729">
                <a:moveTo>
                  <a:pt x="58547" y="683260"/>
                </a:moveTo>
                <a:lnTo>
                  <a:pt x="0" y="759078"/>
                </a:lnTo>
                <a:lnTo>
                  <a:pt x="95757" y="760476"/>
                </a:lnTo>
                <a:lnTo>
                  <a:pt x="86332" y="740917"/>
                </a:lnTo>
                <a:lnTo>
                  <a:pt x="70484" y="740917"/>
                </a:lnTo>
                <a:lnTo>
                  <a:pt x="58166" y="715136"/>
                </a:lnTo>
                <a:lnTo>
                  <a:pt x="70943" y="708984"/>
                </a:lnTo>
                <a:lnTo>
                  <a:pt x="58547" y="683260"/>
                </a:lnTo>
                <a:close/>
              </a:path>
              <a:path w="1556384" h="760729">
                <a:moveTo>
                  <a:pt x="70943" y="708984"/>
                </a:moveTo>
                <a:lnTo>
                  <a:pt x="58166" y="715136"/>
                </a:lnTo>
                <a:lnTo>
                  <a:pt x="70484" y="740917"/>
                </a:lnTo>
                <a:lnTo>
                  <a:pt x="83348" y="734724"/>
                </a:lnTo>
                <a:lnTo>
                  <a:pt x="70943" y="708984"/>
                </a:lnTo>
                <a:close/>
              </a:path>
              <a:path w="1556384" h="760729">
                <a:moveTo>
                  <a:pt x="83348" y="734724"/>
                </a:moveTo>
                <a:lnTo>
                  <a:pt x="70484" y="740917"/>
                </a:lnTo>
                <a:lnTo>
                  <a:pt x="86332" y="740917"/>
                </a:lnTo>
                <a:lnTo>
                  <a:pt x="83348" y="734724"/>
                </a:lnTo>
                <a:close/>
              </a:path>
              <a:path w="1556384" h="760729">
                <a:moveTo>
                  <a:pt x="1543430" y="0"/>
                </a:moveTo>
                <a:lnTo>
                  <a:pt x="70943" y="708984"/>
                </a:lnTo>
                <a:lnTo>
                  <a:pt x="83348" y="734724"/>
                </a:lnTo>
                <a:lnTo>
                  <a:pt x="1555877" y="25780"/>
                </a:lnTo>
                <a:lnTo>
                  <a:pt x="154343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9739376" y="5281612"/>
            <a:ext cx="1866900" cy="100965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52705" rIns="0" bIns="0" rtlCol="0">
            <a:spAutoFit/>
          </a:bodyPr>
          <a:lstStyle/>
          <a:p>
            <a:pPr marL="94615" marR="99695">
              <a:lnSpc>
                <a:spcPts val="1430"/>
              </a:lnSpc>
              <a:spcBef>
                <a:spcPts val="415"/>
              </a:spcBef>
            </a:pPr>
            <a:r>
              <a:rPr sz="1200" dirty="0">
                <a:latin typeface="Arial"/>
                <a:cs typeface="Arial"/>
              </a:rPr>
              <a:t>Set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new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default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size. </a:t>
            </a:r>
            <a:r>
              <a:rPr sz="1200" dirty="0">
                <a:latin typeface="Arial"/>
                <a:cs typeface="Arial"/>
              </a:rPr>
              <a:t>This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will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affect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new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signs </a:t>
            </a:r>
            <a:r>
              <a:rPr sz="1200" dirty="0">
                <a:latin typeface="Arial"/>
                <a:cs typeface="Arial"/>
              </a:rPr>
              <a:t>only.</a:t>
            </a:r>
            <a:r>
              <a:rPr sz="1200" spc="2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ONLY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true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if</a:t>
            </a:r>
            <a:r>
              <a:rPr sz="1200" spc="-25" dirty="0">
                <a:latin typeface="Arial"/>
                <a:cs typeface="Arial"/>
              </a:rPr>
              <a:t> you </a:t>
            </a:r>
            <a:r>
              <a:rPr sz="1200" dirty="0">
                <a:latin typeface="Arial"/>
                <a:cs typeface="Arial"/>
              </a:rPr>
              <a:t>use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same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sign</a:t>
            </a:r>
            <a:r>
              <a:rPr sz="1200" spc="-25" dirty="0">
                <a:latin typeface="Arial"/>
                <a:cs typeface="Arial"/>
              </a:rPr>
              <a:t> as </a:t>
            </a:r>
            <a:r>
              <a:rPr sz="1200" spc="-10" dirty="0">
                <a:latin typeface="Arial"/>
                <a:cs typeface="Arial"/>
              </a:rPr>
              <a:t>before.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148448" y="5352541"/>
            <a:ext cx="2592705" cy="583565"/>
          </a:xfrm>
          <a:custGeom>
            <a:avLst/>
            <a:gdLst/>
            <a:ahLst/>
            <a:cxnLst/>
            <a:rect l="l" t="t" r="r" b="b"/>
            <a:pathLst>
              <a:path w="2592704" h="583564">
                <a:moveTo>
                  <a:pt x="86953" y="27976"/>
                </a:moveTo>
                <a:lnTo>
                  <a:pt x="81079" y="55909"/>
                </a:lnTo>
                <a:lnTo>
                  <a:pt x="2586735" y="583057"/>
                </a:lnTo>
                <a:lnTo>
                  <a:pt x="2592578" y="555091"/>
                </a:lnTo>
                <a:lnTo>
                  <a:pt x="86953" y="27976"/>
                </a:lnTo>
                <a:close/>
              </a:path>
              <a:path w="2592704" h="583564">
                <a:moveTo>
                  <a:pt x="92836" y="0"/>
                </a:moveTo>
                <a:lnTo>
                  <a:pt x="0" y="24384"/>
                </a:lnTo>
                <a:lnTo>
                  <a:pt x="75183" y="83947"/>
                </a:lnTo>
                <a:lnTo>
                  <a:pt x="81079" y="55909"/>
                </a:lnTo>
                <a:lnTo>
                  <a:pt x="67055" y="52959"/>
                </a:lnTo>
                <a:lnTo>
                  <a:pt x="72898" y="25019"/>
                </a:lnTo>
                <a:lnTo>
                  <a:pt x="87575" y="25019"/>
                </a:lnTo>
                <a:lnTo>
                  <a:pt x="92836" y="0"/>
                </a:lnTo>
                <a:close/>
              </a:path>
              <a:path w="2592704" h="583564">
                <a:moveTo>
                  <a:pt x="72898" y="25019"/>
                </a:moveTo>
                <a:lnTo>
                  <a:pt x="67055" y="52959"/>
                </a:lnTo>
                <a:lnTo>
                  <a:pt x="81079" y="55909"/>
                </a:lnTo>
                <a:lnTo>
                  <a:pt x="86953" y="27976"/>
                </a:lnTo>
                <a:lnTo>
                  <a:pt x="72898" y="25019"/>
                </a:lnTo>
                <a:close/>
              </a:path>
              <a:path w="2592704" h="583564">
                <a:moveTo>
                  <a:pt x="87575" y="25019"/>
                </a:moveTo>
                <a:lnTo>
                  <a:pt x="72898" y="25019"/>
                </a:lnTo>
                <a:lnTo>
                  <a:pt x="86953" y="27976"/>
                </a:lnTo>
                <a:lnTo>
                  <a:pt x="87575" y="2501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Export</a:t>
            </a:r>
            <a:r>
              <a:rPr sz="3200" spc="-35" dirty="0"/>
              <a:t> </a:t>
            </a:r>
            <a:r>
              <a:rPr sz="3200" dirty="0"/>
              <a:t>Planogram</a:t>
            </a:r>
            <a:r>
              <a:rPr sz="3200" spc="-30" dirty="0"/>
              <a:t> </a:t>
            </a:r>
            <a:r>
              <a:rPr sz="3200" dirty="0"/>
              <a:t>Edits</a:t>
            </a:r>
            <a:r>
              <a:rPr sz="3200" spc="-75" dirty="0"/>
              <a:t> </a:t>
            </a:r>
            <a:r>
              <a:rPr sz="3200" dirty="0"/>
              <a:t>to</a:t>
            </a:r>
            <a:r>
              <a:rPr sz="3200" spc="-30" dirty="0"/>
              <a:t> </a:t>
            </a:r>
            <a:r>
              <a:rPr sz="3200" spc="-20" dirty="0"/>
              <a:t>.PSA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498792" y="1706943"/>
            <a:ext cx="6288405" cy="1717675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850"/>
              </a:spcBef>
              <a:buClr>
                <a:srgbClr val="4FC3F7"/>
              </a:buClr>
              <a:buChar char="•"/>
              <a:tabLst>
                <a:tab pos="287020" algn="l"/>
              </a:tabLst>
            </a:pPr>
            <a:r>
              <a:rPr sz="2000" dirty="0">
                <a:latin typeface="Arial"/>
                <a:cs typeface="Arial"/>
              </a:rPr>
              <a:t>Save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changes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your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planogram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</a:t>
            </a:r>
            <a:r>
              <a:rPr sz="2000" spc="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asset </a:t>
            </a:r>
            <a:r>
              <a:rPr sz="2000" spc="-10" dirty="0">
                <a:latin typeface="Arial"/>
                <a:cs typeface="Arial"/>
              </a:rPr>
              <a:t>builder.</a:t>
            </a:r>
            <a:endParaRPr sz="2000">
              <a:latin typeface="Arial"/>
              <a:cs typeface="Arial"/>
            </a:endParaRPr>
          </a:p>
          <a:p>
            <a:pPr marL="287020" indent="-274320">
              <a:lnSpc>
                <a:spcPts val="2290"/>
              </a:lnSpc>
              <a:spcBef>
                <a:spcPts val="755"/>
              </a:spcBef>
              <a:buClr>
                <a:srgbClr val="4FC3F7"/>
              </a:buClr>
              <a:buChar char="•"/>
              <a:tabLst>
                <a:tab pos="287020" algn="l"/>
              </a:tabLst>
            </a:pPr>
            <a:r>
              <a:rPr sz="2000" dirty="0">
                <a:latin typeface="Arial"/>
                <a:cs typeface="Arial"/>
              </a:rPr>
              <a:t>Go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back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project page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&gt;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Project</a:t>
            </a:r>
            <a:r>
              <a:rPr sz="2000" spc="-1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Assets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&gt;</a:t>
            </a:r>
            <a:endParaRPr sz="2000">
              <a:latin typeface="Arial"/>
              <a:cs typeface="Arial"/>
            </a:endParaRPr>
          </a:p>
          <a:p>
            <a:pPr marL="287020">
              <a:lnSpc>
                <a:spcPts val="2290"/>
              </a:lnSpc>
            </a:pPr>
            <a:r>
              <a:rPr sz="2000" b="1" spc="-10" dirty="0">
                <a:latin typeface="Arial"/>
                <a:cs typeface="Arial"/>
              </a:rPr>
              <a:t>Planograms</a:t>
            </a:r>
            <a:endParaRPr sz="2000">
              <a:latin typeface="Arial"/>
              <a:cs typeface="Arial"/>
            </a:endParaRPr>
          </a:p>
          <a:p>
            <a:pPr marL="561340" lvl="1" indent="-228600">
              <a:lnSpc>
                <a:spcPct val="100000"/>
              </a:lnSpc>
              <a:spcBef>
                <a:spcPts val="275"/>
              </a:spcBef>
              <a:buClr>
                <a:srgbClr val="4FC3F7"/>
              </a:buClr>
              <a:buChar char="•"/>
              <a:tabLst>
                <a:tab pos="561340" algn="l"/>
              </a:tabLst>
            </a:pPr>
            <a:r>
              <a:rPr sz="1800" dirty="0">
                <a:latin typeface="Arial"/>
                <a:cs typeface="Arial"/>
              </a:rPr>
              <a:t>Click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dropdown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menu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next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your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planogram</a:t>
            </a:r>
            <a:endParaRPr sz="1800">
              <a:latin typeface="Arial"/>
              <a:cs typeface="Arial"/>
            </a:endParaRPr>
          </a:p>
          <a:p>
            <a:pPr marL="561340" lvl="1" indent="-228600">
              <a:lnSpc>
                <a:spcPct val="100000"/>
              </a:lnSpc>
              <a:spcBef>
                <a:spcPts val="245"/>
              </a:spcBef>
              <a:buClr>
                <a:srgbClr val="4FC3F7"/>
              </a:buClr>
              <a:buChar char="•"/>
              <a:tabLst>
                <a:tab pos="561340" algn="l"/>
              </a:tabLst>
            </a:pPr>
            <a:r>
              <a:rPr sz="1800" dirty="0">
                <a:latin typeface="Arial"/>
                <a:cs typeface="Arial"/>
              </a:rPr>
              <a:t>Select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Export as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.psa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239000" y="1712848"/>
            <a:ext cx="3877310" cy="4792980"/>
            <a:chOff x="7239000" y="1712848"/>
            <a:chExt cx="3877310" cy="479298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39000" y="1895591"/>
              <a:ext cx="3857625" cy="460998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529826" y="1719198"/>
              <a:ext cx="1571625" cy="1933575"/>
            </a:xfrm>
            <a:custGeom>
              <a:avLst/>
              <a:gdLst/>
              <a:ahLst/>
              <a:cxnLst/>
              <a:rect l="l" t="t" r="r" b="b"/>
              <a:pathLst>
                <a:path w="1571625" h="1933575">
                  <a:moveTo>
                    <a:pt x="1571625" y="0"/>
                  </a:moveTo>
                  <a:lnTo>
                    <a:pt x="0" y="0"/>
                  </a:lnTo>
                  <a:lnTo>
                    <a:pt x="0" y="1933575"/>
                  </a:lnTo>
                  <a:lnTo>
                    <a:pt x="1571625" y="1933575"/>
                  </a:lnTo>
                  <a:lnTo>
                    <a:pt x="15716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529826" y="1719198"/>
              <a:ext cx="1571625" cy="1933575"/>
            </a:xfrm>
            <a:custGeom>
              <a:avLst/>
              <a:gdLst/>
              <a:ahLst/>
              <a:cxnLst/>
              <a:rect l="l" t="t" r="r" b="b"/>
              <a:pathLst>
                <a:path w="1571625" h="1933575">
                  <a:moveTo>
                    <a:pt x="0" y="1933575"/>
                  </a:moveTo>
                  <a:lnTo>
                    <a:pt x="1571625" y="1933575"/>
                  </a:lnTo>
                  <a:lnTo>
                    <a:pt x="1571625" y="0"/>
                  </a:lnTo>
                  <a:lnTo>
                    <a:pt x="0" y="0"/>
                  </a:lnTo>
                  <a:lnTo>
                    <a:pt x="0" y="193357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548876" y="5357812"/>
              <a:ext cx="1552575" cy="361950"/>
            </a:xfrm>
            <a:custGeom>
              <a:avLst/>
              <a:gdLst/>
              <a:ahLst/>
              <a:cxnLst/>
              <a:rect l="l" t="t" r="r" b="b"/>
              <a:pathLst>
                <a:path w="1552575" h="361950">
                  <a:moveTo>
                    <a:pt x="0" y="361950"/>
                  </a:moveTo>
                  <a:lnTo>
                    <a:pt x="1552575" y="361950"/>
                  </a:lnTo>
                  <a:lnTo>
                    <a:pt x="1552575" y="0"/>
                  </a:lnTo>
                  <a:lnTo>
                    <a:pt x="0" y="0"/>
                  </a:lnTo>
                  <a:lnTo>
                    <a:pt x="0" y="36195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838200" y="5343525"/>
            <a:ext cx="5172075" cy="466725"/>
          </a:xfrm>
          <a:custGeom>
            <a:avLst/>
            <a:gdLst/>
            <a:ahLst/>
            <a:cxnLst/>
            <a:rect l="l" t="t" r="r" b="b"/>
            <a:pathLst>
              <a:path w="5172075" h="466725">
                <a:moveTo>
                  <a:pt x="5094224" y="0"/>
                </a:moveTo>
                <a:lnTo>
                  <a:pt x="77787" y="0"/>
                </a:lnTo>
                <a:lnTo>
                  <a:pt x="47507" y="6109"/>
                </a:lnTo>
                <a:lnTo>
                  <a:pt x="22782" y="22780"/>
                </a:lnTo>
                <a:lnTo>
                  <a:pt x="6112" y="47523"/>
                </a:lnTo>
                <a:lnTo>
                  <a:pt x="0" y="77850"/>
                </a:lnTo>
                <a:lnTo>
                  <a:pt x="0" y="388937"/>
                </a:lnTo>
                <a:lnTo>
                  <a:pt x="6112" y="419217"/>
                </a:lnTo>
                <a:lnTo>
                  <a:pt x="22782" y="443942"/>
                </a:lnTo>
                <a:lnTo>
                  <a:pt x="47507" y="460612"/>
                </a:lnTo>
                <a:lnTo>
                  <a:pt x="77787" y="466725"/>
                </a:lnTo>
                <a:lnTo>
                  <a:pt x="5094224" y="466725"/>
                </a:lnTo>
                <a:lnTo>
                  <a:pt x="5124551" y="460612"/>
                </a:lnTo>
                <a:lnTo>
                  <a:pt x="5149294" y="443942"/>
                </a:lnTo>
                <a:lnTo>
                  <a:pt x="5165965" y="419217"/>
                </a:lnTo>
                <a:lnTo>
                  <a:pt x="5172075" y="388937"/>
                </a:lnTo>
                <a:lnTo>
                  <a:pt x="5172075" y="77850"/>
                </a:lnTo>
                <a:lnTo>
                  <a:pt x="5165965" y="47523"/>
                </a:lnTo>
                <a:lnTo>
                  <a:pt x="5149294" y="22780"/>
                </a:lnTo>
                <a:lnTo>
                  <a:pt x="5124551" y="6109"/>
                </a:lnTo>
                <a:lnTo>
                  <a:pt x="5094224" y="0"/>
                </a:lnTo>
                <a:close/>
              </a:path>
            </a:pathLst>
          </a:custGeom>
          <a:solidFill>
            <a:srgbClr val="4FC3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69657" y="5426709"/>
            <a:ext cx="470789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This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functionality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is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unique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to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Planograms!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56</a:t>
            </a:fld>
            <a:endParaRPr spc="-25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29378" y="2770822"/>
            <a:ext cx="332740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000" spc="-10" dirty="0"/>
              <a:t>Products</a:t>
            </a:r>
            <a:endParaRPr sz="6000"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57</a:t>
            </a:fld>
            <a:endParaRPr spc="-25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52169" y="392347"/>
            <a:ext cx="6126480" cy="114236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11760">
              <a:lnSpc>
                <a:spcPct val="100000"/>
              </a:lnSpc>
              <a:spcBef>
                <a:spcPts val="405"/>
              </a:spcBef>
            </a:pPr>
            <a:r>
              <a:rPr sz="3200" dirty="0"/>
              <a:t>ShopperMX</a:t>
            </a:r>
            <a:r>
              <a:rPr sz="3200" spc="-150" dirty="0"/>
              <a:t> </a:t>
            </a:r>
            <a:r>
              <a:rPr sz="3200" dirty="0"/>
              <a:t>Assets</a:t>
            </a:r>
            <a:r>
              <a:rPr sz="3200" spc="-30" dirty="0"/>
              <a:t> </a:t>
            </a:r>
            <a:r>
              <a:rPr sz="3200" dirty="0"/>
              <a:t>-</a:t>
            </a:r>
            <a:r>
              <a:rPr sz="3200" spc="-45" dirty="0"/>
              <a:t> </a:t>
            </a:r>
            <a:r>
              <a:rPr sz="3200" spc="-10" dirty="0"/>
              <a:t>Products</a:t>
            </a:r>
            <a:endParaRPr sz="3200"/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800" dirty="0"/>
              <a:t>There</a:t>
            </a:r>
            <a:r>
              <a:rPr sz="1800" spc="-25" dirty="0"/>
              <a:t> </a:t>
            </a:r>
            <a:r>
              <a:rPr sz="1800" dirty="0"/>
              <a:t>are</a:t>
            </a:r>
            <a:r>
              <a:rPr sz="1800" spc="465" dirty="0"/>
              <a:t> </a:t>
            </a:r>
            <a:r>
              <a:rPr sz="3600" dirty="0"/>
              <a:t>3</a:t>
            </a:r>
            <a:r>
              <a:rPr sz="3600" spc="-25" dirty="0"/>
              <a:t> </a:t>
            </a:r>
            <a:r>
              <a:rPr sz="1800" dirty="0"/>
              <a:t>options</a:t>
            </a:r>
            <a:r>
              <a:rPr sz="1800" spc="-10" dirty="0"/>
              <a:t> </a:t>
            </a:r>
            <a:r>
              <a:rPr sz="1800" dirty="0"/>
              <a:t>to</a:t>
            </a:r>
            <a:r>
              <a:rPr sz="1800" spc="45" dirty="0"/>
              <a:t> </a:t>
            </a:r>
            <a:r>
              <a:rPr sz="1800" dirty="0"/>
              <a:t>create</a:t>
            </a:r>
            <a:r>
              <a:rPr sz="1800" spc="-10" dirty="0"/>
              <a:t> </a:t>
            </a:r>
            <a:r>
              <a:rPr sz="1800" dirty="0"/>
              <a:t>products</a:t>
            </a:r>
            <a:r>
              <a:rPr sz="1800" spc="-10" dirty="0"/>
              <a:t> </a:t>
            </a:r>
            <a:r>
              <a:rPr sz="1800" dirty="0"/>
              <a:t>in</a:t>
            </a:r>
            <a:r>
              <a:rPr sz="1800" spc="-40" dirty="0"/>
              <a:t> </a:t>
            </a:r>
            <a:r>
              <a:rPr sz="1800" spc="-10" dirty="0"/>
              <a:t>ShopperMX:</a:t>
            </a:r>
            <a:endParaRPr sz="1800"/>
          </a:p>
        </p:txBody>
      </p:sp>
      <p:grpSp>
        <p:nvGrpSpPr>
          <p:cNvPr id="4" name="object 4"/>
          <p:cNvGrpSpPr/>
          <p:nvPr/>
        </p:nvGrpSpPr>
        <p:grpSpPr>
          <a:xfrm>
            <a:off x="769937" y="1741423"/>
            <a:ext cx="6870700" cy="1689100"/>
            <a:chOff x="769937" y="1741423"/>
            <a:chExt cx="6870700" cy="1689100"/>
          </a:xfrm>
        </p:grpSpPr>
        <p:sp>
          <p:nvSpPr>
            <p:cNvPr id="5" name="object 5"/>
            <p:cNvSpPr/>
            <p:nvPr/>
          </p:nvSpPr>
          <p:spPr>
            <a:xfrm>
              <a:off x="776287" y="1747773"/>
              <a:ext cx="6858000" cy="1676400"/>
            </a:xfrm>
            <a:custGeom>
              <a:avLst/>
              <a:gdLst/>
              <a:ahLst/>
              <a:cxnLst/>
              <a:rect l="l" t="t" r="r" b="b"/>
              <a:pathLst>
                <a:path w="6858000" h="1676400">
                  <a:moveTo>
                    <a:pt x="6858000" y="0"/>
                  </a:moveTo>
                  <a:lnTo>
                    <a:pt x="0" y="0"/>
                  </a:lnTo>
                  <a:lnTo>
                    <a:pt x="0" y="1676400"/>
                  </a:lnTo>
                  <a:lnTo>
                    <a:pt x="6858000" y="1676400"/>
                  </a:lnTo>
                  <a:lnTo>
                    <a:pt x="6858000" y="0"/>
                  </a:lnTo>
                  <a:close/>
                </a:path>
              </a:pathLst>
            </a:custGeom>
            <a:solidFill>
              <a:srgbClr val="CADEF4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76287" y="1747773"/>
              <a:ext cx="6858000" cy="1676400"/>
            </a:xfrm>
            <a:custGeom>
              <a:avLst/>
              <a:gdLst/>
              <a:ahLst/>
              <a:cxnLst/>
              <a:rect l="l" t="t" r="r" b="b"/>
              <a:pathLst>
                <a:path w="6858000" h="1676400">
                  <a:moveTo>
                    <a:pt x="0" y="1676400"/>
                  </a:moveTo>
                  <a:lnTo>
                    <a:pt x="6858000" y="1676400"/>
                  </a:lnTo>
                  <a:lnTo>
                    <a:pt x="6858000" y="0"/>
                  </a:lnTo>
                  <a:lnTo>
                    <a:pt x="0" y="0"/>
                  </a:lnTo>
                  <a:lnTo>
                    <a:pt x="0" y="1676400"/>
                  </a:lnTo>
                  <a:close/>
                </a:path>
              </a:pathLst>
            </a:custGeom>
            <a:ln w="12700">
              <a:solidFill>
                <a:srgbClr val="009C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391919" y="2114232"/>
            <a:ext cx="5376545" cy="111506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84150" marR="140335" indent="-171450">
              <a:lnSpc>
                <a:spcPts val="1280"/>
              </a:lnSpc>
              <a:spcBef>
                <a:spcPts val="275"/>
              </a:spcBef>
              <a:buFont typeface="Arial"/>
              <a:buChar char="•"/>
              <a:tabLst>
                <a:tab pos="184150" algn="l"/>
              </a:tabLst>
            </a:pPr>
            <a:r>
              <a:rPr sz="1200" b="1" dirty="0">
                <a:latin typeface="Arial"/>
                <a:cs typeface="Arial"/>
              </a:rPr>
              <a:t>What is</a:t>
            </a:r>
            <a:r>
              <a:rPr sz="1200" b="1" spc="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it: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ability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upload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images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and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wrap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those</a:t>
            </a:r>
            <a:r>
              <a:rPr sz="1200" spc="2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images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on</a:t>
            </a:r>
            <a:r>
              <a:rPr sz="1200" spc="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one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our </a:t>
            </a:r>
            <a:r>
              <a:rPr sz="1200" spc="-50" dirty="0">
                <a:latin typeface="Arial"/>
                <a:cs typeface="Arial"/>
              </a:rPr>
              <a:t>7 </a:t>
            </a:r>
            <a:r>
              <a:rPr sz="1200" dirty="0">
                <a:latin typeface="Arial"/>
                <a:cs typeface="Arial"/>
              </a:rPr>
              <a:t>shape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offerings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(box,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bag,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can,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bottle,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six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pack,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other,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or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2D)</a:t>
            </a:r>
            <a:endParaRPr sz="12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45"/>
              </a:spcBef>
              <a:buFont typeface="Arial"/>
              <a:buChar char="•"/>
              <a:tabLst>
                <a:tab pos="184785" algn="l"/>
              </a:tabLst>
            </a:pPr>
            <a:r>
              <a:rPr sz="1200" b="1" dirty="0">
                <a:latin typeface="Arial"/>
                <a:cs typeface="Arial"/>
              </a:rPr>
              <a:t>When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use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it: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if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you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have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access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an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image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provider</a:t>
            </a:r>
            <a:endParaRPr sz="12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65"/>
              </a:spcBef>
              <a:buFont typeface="Arial"/>
              <a:buChar char="•"/>
              <a:tabLst>
                <a:tab pos="184785" algn="l"/>
              </a:tabLst>
            </a:pPr>
            <a:r>
              <a:rPr sz="1200" b="1" dirty="0">
                <a:latin typeface="Arial"/>
                <a:cs typeface="Arial"/>
              </a:rPr>
              <a:t>Advantages:</a:t>
            </a:r>
            <a:r>
              <a:rPr sz="1200" b="1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user is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in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control,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1-2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day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turn-</a:t>
            </a:r>
            <a:r>
              <a:rPr sz="1200" spc="-10" dirty="0">
                <a:latin typeface="Arial"/>
                <a:cs typeface="Arial"/>
              </a:rPr>
              <a:t>around</a:t>
            </a:r>
            <a:endParaRPr sz="1200">
              <a:latin typeface="Arial"/>
              <a:cs typeface="Arial"/>
            </a:endParaRPr>
          </a:p>
          <a:p>
            <a:pPr marL="184785" indent="-172085">
              <a:lnSpc>
                <a:spcPts val="1395"/>
              </a:lnSpc>
              <a:spcBef>
                <a:spcPts val="60"/>
              </a:spcBef>
              <a:buFont typeface="Arial"/>
              <a:buChar char="•"/>
              <a:tabLst>
                <a:tab pos="184785" algn="l"/>
              </a:tabLst>
            </a:pPr>
            <a:r>
              <a:rPr sz="1200" b="1" dirty="0">
                <a:latin typeface="Arial"/>
                <a:cs typeface="Arial"/>
              </a:rPr>
              <a:t>Caution:</a:t>
            </a:r>
            <a:r>
              <a:rPr sz="1200" b="1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Image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provider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may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not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have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all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6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sides,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high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resolution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or</a:t>
            </a:r>
            <a:r>
              <a:rPr sz="1200" spc="-10" dirty="0">
                <a:latin typeface="Arial"/>
                <a:cs typeface="Arial"/>
              </a:rPr>
              <a:t> haven’t</a:t>
            </a:r>
            <a:endParaRPr sz="1200">
              <a:latin typeface="Arial"/>
              <a:cs typeface="Arial"/>
            </a:endParaRPr>
          </a:p>
          <a:p>
            <a:pPr marL="184150">
              <a:lnSpc>
                <a:spcPts val="1395"/>
              </a:lnSpc>
            </a:pPr>
            <a:r>
              <a:rPr sz="1200" dirty="0">
                <a:latin typeface="Arial"/>
                <a:cs typeface="Arial"/>
              </a:rPr>
              <a:t>properly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cropped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out the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white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space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which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may</a:t>
            </a:r>
            <a:r>
              <a:rPr sz="1200" spc="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result all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result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lower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quality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84262" y="1589150"/>
            <a:ext cx="4318635" cy="488950"/>
            <a:chOff x="1084262" y="1589150"/>
            <a:chExt cx="4318635" cy="488950"/>
          </a:xfrm>
        </p:grpSpPr>
        <p:sp>
          <p:nvSpPr>
            <p:cNvPr id="9" name="object 9"/>
            <p:cNvSpPr/>
            <p:nvPr/>
          </p:nvSpPr>
          <p:spPr>
            <a:xfrm>
              <a:off x="1090612" y="1595500"/>
              <a:ext cx="4305935" cy="476250"/>
            </a:xfrm>
            <a:custGeom>
              <a:avLst/>
              <a:gdLst/>
              <a:ahLst/>
              <a:cxnLst/>
              <a:rect l="l" t="t" r="r" b="b"/>
              <a:pathLst>
                <a:path w="4305935" h="476250">
                  <a:moveTo>
                    <a:pt x="4234370" y="0"/>
                  </a:moveTo>
                  <a:lnTo>
                    <a:pt x="70929" y="0"/>
                  </a:lnTo>
                  <a:lnTo>
                    <a:pt x="43317" y="6223"/>
                  </a:lnTo>
                  <a:lnTo>
                    <a:pt x="20772" y="23209"/>
                  </a:lnTo>
                  <a:lnTo>
                    <a:pt x="5573" y="48434"/>
                  </a:lnTo>
                  <a:lnTo>
                    <a:pt x="0" y="79375"/>
                  </a:lnTo>
                  <a:lnTo>
                    <a:pt x="0" y="396748"/>
                  </a:lnTo>
                  <a:lnTo>
                    <a:pt x="5573" y="427708"/>
                  </a:lnTo>
                  <a:lnTo>
                    <a:pt x="20772" y="452977"/>
                  </a:lnTo>
                  <a:lnTo>
                    <a:pt x="43317" y="470007"/>
                  </a:lnTo>
                  <a:lnTo>
                    <a:pt x="70929" y="476250"/>
                  </a:lnTo>
                  <a:lnTo>
                    <a:pt x="4234370" y="476250"/>
                  </a:lnTo>
                  <a:lnTo>
                    <a:pt x="4261965" y="470007"/>
                  </a:lnTo>
                  <a:lnTo>
                    <a:pt x="4284535" y="452977"/>
                  </a:lnTo>
                  <a:lnTo>
                    <a:pt x="4299771" y="427708"/>
                  </a:lnTo>
                  <a:lnTo>
                    <a:pt x="4305363" y="396748"/>
                  </a:lnTo>
                  <a:lnTo>
                    <a:pt x="4305363" y="79375"/>
                  </a:lnTo>
                  <a:lnTo>
                    <a:pt x="4299771" y="48434"/>
                  </a:lnTo>
                  <a:lnTo>
                    <a:pt x="4284535" y="23209"/>
                  </a:lnTo>
                  <a:lnTo>
                    <a:pt x="4261965" y="6223"/>
                  </a:lnTo>
                  <a:lnTo>
                    <a:pt x="42343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90612" y="1595500"/>
              <a:ext cx="4305935" cy="476250"/>
            </a:xfrm>
            <a:custGeom>
              <a:avLst/>
              <a:gdLst/>
              <a:ahLst/>
              <a:cxnLst/>
              <a:rect l="l" t="t" r="r" b="b"/>
              <a:pathLst>
                <a:path w="4305935" h="476250">
                  <a:moveTo>
                    <a:pt x="0" y="79375"/>
                  </a:moveTo>
                  <a:lnTo>
                    <a:pt x="5573" y="48434"/>
                  </a:lnTo>
                  <a:lnTo>
                    <a:pt x="20772" y="23209"/>
                  </a:lnTo>
                  <a:lnTo>
                    <a:pt x="43317" y="6223"/>
                  </a:lnTo>
                  <a:lnTo>
                    <a:pt x="70929" y="0"/>
                  </a:lnTo>
                  <a:lnTo>
                    <a:pt x="4234370" y="0"/>
                  </a:lnTo>
                  <a:lnTo>
                    <a:pt x="4261965" y="6223"/>
                  </a:lnTo>
                  <a:lnTo>
                    <a:pt x="4284535" y="23209"/>
                  </a:lnTo>
                  <a:lnTo>
                    <a:pt x="4299771" y="48434"/>
                  </a:lnTo>
                  <a:lnTo>
                    <a:pt x="4305363" y="79375"/>
                  </a:lnTo>
                  <a:lnTo>
                    <a:pt x="4305363" y="396748"/>
                  </a:lnTo>
                  <a:lnTo>
                    <a:pt x="4299771" y="427708"/>
                  </a:lnTo>
                  <a:lnTo>
                    <a:pt x="4284535" y="452977"/>
                  </a:lnTo>
                  <a:lnTo>
                    <a:pt x="4261965" y="470007"/>
                  </a:lnTo>
                  <a:lnTo>
                    <a:pt x="4234370" y="476250"/>
                  </a:lnTo>
                  <a:lnTo>
                    <a:pt x="70929" y="476250"/>
                  </a:lnTo>
                  <a:lnTo>
                    <a:pt x="43317" y="470007"/>
                  </a:lnTo>
                  <a:lnTo>
                    <a:pt x="20772" y="452977"/>
                  </a:lnTo>
                  <a:lnTo>
                    <a:pt x="5573" y="427708"/>
                  </a:lnTo>
                  <a:lnTo>
                    <a:pt x="0" y="396748"/>
                  </a:lnTo>
                  <a:lnTo>
                    <a:pt x="0" y="79375"/>
                  </a:lnTo>
                  <a:close/>
                </a:path>
              </a:pathLst>
            </a:custGeom>
            <a:ln w="12700">
              <a:solidFill>
                <a:srgbClr val="008D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312163" y="1676400"/>
            <a:ext cx="3584575" cy="2654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dirty="0">
                <a:latin typeface="Arial"/>
                <a:cs typeface="Arial"/>
              </a:rPr>
              <a:t>Autowrap</a:t>
            </a:r>
            <a:r>
              <a:rPr sz="1550" b="1" spc="204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–</a:t>
            </a:r>
            <a:r>
              <a:rPr sz="1550" b="1" spc="16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ShopperMX</a:t>
            </a:r>
            <a:r>
              <a:rPr sz="1550" b="1" spc="14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feature</a:t>
            </a:r>
            <a:r>
              <a:rPr sz="1550" b="1" spc="17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(DIY)</a:t>
            </a:r>
            <a:endParaRPr sz="155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69937" y="3703701"/>
            <a:ext cx="6870700" cy="1393825"/>
            <a:chOff x="769937" y="3703701"/>
            <a:chExt cx="6870700" cy="1393825"/>
          </a:xfrm>
        </p:grpSpPr>
        <p:sp>
          <p:nvSpPr>
            <p:cNvPr id="13" name="object 13"/>
            <p:cNvSpPr/>
            <p:nvPr/>
          </p:nvSpPr>
          <p:spPr>
            <a:xfrm>
              <a:off x="776287" y="3710051"/>
              <a:ext cx="6858000" cy="1381125"/>
            </a:xfrm>
            <a:custGeom>
              <a:avLst/>
              <a:gdLst/>
              <a:ahLst/>
              <a:cxnLst/>
              <a:rect l="l" t="t" r="r" b="b"/>
              <a:pathLst>
                <a:path w="6858000" h="1381125">
                  <a:moveTo>
                    <a:pt x="6858000" y="0"/>
                  </a:moveTo>
                  <a:lnTo>
                    <a:pt x="0" y="0"/>
                  </a:lnTo>
                  <a:lnTo>
                    <a:pt x="0" y="1381125"/>
                  </a:lnTo>
                  <a:lnTo>
                    <a:pt x="6858000" y="1381125"/>
                  </a:lnTo>
                  <a:lnTo>
                    <a:pt x="6858000" y="0"/>
                  </a:lnTo>
                  <a:close/>
                </a:path>
              </a:pathLst>
            </a:custGeom>
            <a:solidFill>
              <a:srgbClr val="CADEF4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76287" y="3710051"/>
              <a:ext cx="6858000" cy="1381125"/>
            </a:xfrm>
            <a:custGeom>
              <a:avLst/>
              <a:gdLst/>
              <a:ahLst/>
              <a:cxnLst/>
              <a:rect l="l" t="t" r="r" b="b"/>
              <a:pathLst>
                <a:path w="6858000" h="1381125">
                  <a:moveTo>
                    <a:pt x="0" y="1381125"/>
                  </a:moveTo>
                  <a:lnTo>
                    <a:pt x="6858000" y="1381125"/>
                  </a:lnTo>
                  <a:lnTo>
                    <a:pt x="6858000" y="0"/>
                  </a:lnTo>
                  <a:lnTo>
                    <a:pt x="0" y="0"/>
                  </a:lnTo>
                  <a:lnTo>
                    <a:pt x="0" y="1381125"/>
                  </a:lnTo>
                  <a:close/>
                </a:path>
              </a:pathLst>
            </a:custGeom>
            <a:ln w="12700">
              <a:solidFill>
                <a:srgbClr val="009C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391919" y="4077398"/>
            <a:ext cx="5019040" cy="752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ts val="1360"/>
              </a:lnSpc>
              <a:spcBef>
                <a:spcPts val="100"/>
              </a:spcBef>
              <a:buFont typeface="Arial"/>
              <a:buChar char="•"/>
              <a:tabLst>
                <a:tab pos="184785" algn="l"/>
              </a:tabLst>
            </a:pPr>
            <a:r>
              <a:rPr sz="1200" b="1" dirty="0">
                <a:latin typeface="Arial"/>
                <a:cs typeface="Arial"/>
              </a:rPr>
              <a:t>What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is</a:t>
            </a:r>
            <a:r>
              <a:rPr sz="1200" b="1" spc="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it: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full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service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product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modeling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(acquisition,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photography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&amp;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3D</a:t>
            </a:r>
            <a:endParaRPr sz="1200">
              <a:latin typeface="Arial"/>
              <a:cs typeface="Arial"/>
            </a:endParaRPr>
          </a:p>
          <a:p>
            <a:pPr marL="184150">
              <a:lnSpc>
                <a:spcPts val="1360"/>
              </a:lnSpc>
            </a:pPr>
            <a:r>
              <a:rPr sz="1200" spc="-10" dirty="0">
                <a:latin typeface="Arial"/>
                <a:cs typeface="Arial"/>
              </a:rPr>
              <a:t>modeling)</a:t>
            </a:r>
            <a:endParaRPr sz="12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65"/>
              </a:spcBef>
              <a:buFont typeface="Arial"/>
              <a:buChar char="•"/>
              <a:tabLst>
                <a:tab pos="184785" algn="l"/>
              </a:tabLst>
            </a:pPr>
            <a:r>
              <a:rPr sz="1200" b="1" dirty="0">
                <a:latin typeface="Arial"/>
                <a:cs typeface="Arial"/>
              </a:rPr>
              <a:t>When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use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it: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if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you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don’t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have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access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photography</a:t>
            </a:r>
            <a:endParaRPr sz="12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60"/>
              </a:spcBef>
              <a:buFont typeface="Arial"/>
              <a:buChar char="•"/>
              <a:tabLst>
                <a:tab pos="184785" algn="l"/>
              </a:tabLst>
            </a:pPr>
            <a:r>
              <a:rPr sz="1200" b="1" dirty="0">
                <a:latin typeface="Arial"/>
                <a:cs typeface="Arial"/>
              </a:rPr>
              <a:t>Advantages: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high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quality,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quick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turn-</a:t>
            </a:r>
            <a:r>
              <a:rPr sz="1200" dirty="0">
                <a:latin typeface="Arial"/>
                <a:cs typeface="Arial"/>
              </a:rPr>
              <a:t>around,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full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service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084262" y="3532251"/>
            <a:ext cx="4318635" cy="488950"/>
            <a:chOff x="1084262" y="3532251"/>
            <a:chExt cx="4318635" cy="488950"/>
          </a:xfrm>
        </p:grpSpPr>
        <p:sp>
          <p:nvSpPr>
            <p:cNvPr id="17" name="object 17"/>
            <p:cNvSpPr/>
            <p:nvPr/>
          </p:nvSpPr>
          <p:spPr>
            <a:xfrm>
              <a:off x="1090612" y="3538601"/>
              <a:ext cx="4305935" cy="476250"/>
            </a:xfrm>
            <a:custGeom>
              <a:avLst/>
              <a:gdLst/>
              <a:ahLst/>
              <a:cxnLst/>
              <a:rect l="l" t="t" r="r" b="b"/>
              <a:pathLst>
                <a:path w="4305935" h="476250">
                  <a:moveTo>
                    <a:pt x="4234370" y="0"/>
                  </a:moveTo>
                  <a:lnTo>
                    <a:pt x="70929" y="0"/>
                  </a:lnTo>
                  <a:lnTo>
                    <a:pt x="43317" y="6223"/>
                  </a:lnTo>
                  <a:lnTo>
                    <a:pt x="20772" y="23209"/>
                  </a:lnTo>
                  <a:lnTo>
                    <a:pt x="5573" y="48434"/>
                  </a:lnTo>
                  <a:lnTo>
                    <a:pt x="0" y="79375"/>
                  </a:lnTo>
                  <a:lnTo>
                    <a:pt x="0" y="396748"/>
                  </a:lnTo>
                  <a:lnTo>
                    <a:pt x="5573" y="427708"/>
                  </a:lnTo>
                  <a:lnTo>
                    <a:pt x="20772" y="452977"/>
                  </a:lnTo>
                  <a:lnTo>
                    <a:pt x="43317" y="470007"/>
                  </a:lnTo>
                  <a:lnTo>
                    <a:pt x="70929" y="476250"/>
                  </a:lnTo>
                  <a:lnTo>
                    <a:pt x="4234370" y="476250"/>
                  </a:lnTo>
                  <a:lnTo>
                    <a:pt x="4261965" y="470007"/>
                  </a:lnTo>
                  <a:lnTo>
                    <a:pt x="4284535" y="452977"/>
                  </a:lnTo>
                  <a:lnTo>
                    <a:pt x="4299771" y="427708"/>
                  </a:lnTo>
                  <a:lnTo>
                    <a:pt x="4305363" y="396748"/>
                  </a:lnTo>
                  <a:lnTo>
                    <a:pt x="4305363" y="79375"/>
                  </a:lnTo>
                  <a:lnTo>
                    <a:pt x="4299771" y="48434"/>
                  </a:lnTo>
                  <a:lnTo>
                    <a:pt x="4284535" y="23209"/>
                  </a:lnTo>
                  <a:lnTo>
                    <a:pt x="4261965" y="6223"/>
                  </a:lnTo>
                  <a:lnTo>
                    <a:pt x="42343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90612" y="3538601"/>
              <a:ext cx="4305935" cy="476250"/>
            </a:xfrm>
            <a:custGeom>
              <a:avLst/>
              <a:gdLst/>
              <a:ahLst/>
              <a:cxnLst/>
              <a:rect l="l" t="t" r="r" b="b"/>
              <a:pathLst>
                <a:path w="4305935" h="476250">
                  <a:moveTo>
                    <a:pt x="0" y="79375"/>
                  </a:moveTo>
                  <a:lnTo>
                    <a:pt x="5573" y="48434"/>
                  </a:lnTo>
                  <a:lnTo>
                    <a:pt x="20772" y="23209"/>
                  </a:lnTo>
                  <a:lnTo>
                    <a:pt x="43317" y="6223"/>
                  </a:lnTo>
                  <a:lnTo>
                    <a:pt x="70929" y="0"/>
                  </a:lnTo>
                  <a:lnTo>
                    <a:pt x="4234370" y="0"/>
                  </a:lnTo>
                  <a:lnTo>
                    <a:pt x="4261965" y="6223"/>
                  </a:lnTo>
                  <a:lnTo>
                    <a:pt x="4284535" y="23209"/>
                  </a:lnTo>
                  <a:lnTo>
                    <a:pt x="4299771" y="48434"/>
                  </a:lnTo>
                  <a:lnTo>
                    <a:pt x="4305363" y="79375"/>
                  </a:lnTo>
                  <a:lnTo>
                    <a:pt x="4305363" y="396748"/>
                  </a:lnTo>
                  <a:lnTo>
                    <a:pt x="4299771" y="427708"/>
                  </a:lnTo>
                  <a:lnTo>
                    <a:pt x="4284535" y="452977"/>
                  </a:lnTo>
                  <a:lnTo>
                    <a:pt x="4261965" y="470007"/>
                  </a:lnTo>
                  <a:lnTo>
                    <a:pt x="4234370" y="476250"/>
                  </a:lnTo>
                  <a:lnTo>
                    <a:pt x="70929" y="476250"/>
                  </a:lnTo>
                  <a:lnTo>
                    <a:pt x="43317" y="470007"/>
                  </a:lnTo>
                  <a:lnTo>
                    <a:pt x="20772" y="452977"/>
                  </a:lnTo>
                  <a:lnTo>
                    <a:pt x="5573" y="427708"/>
                  </a:lnTo>
                  <a:lnTo>
                    <a:pt x="0" y="396748"/>
                  </a:lnTo>
                  <a:lnTo>
                    <a:pt x="0" y="79375"/>
                  </a:lnTo>
                  <a:close/>
                </a:path>
              </a:pathLst>
            </a:custGeom>
            <a:ln w="12700">
              <a:solidFill>
                <a:srgbClr val="008D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312163" y="3520122"/>
            <a:ext cx="319659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dirty="0">
                <a:latin typeface="Arial"/>
                <a:cs typeface="Arial"/>
              </a:rPr>
              <a:t>Custom</a:t>
            </a:r>
            <a:r>
              <a:rPr sz="1550" b="1" spc="10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Model</a:t>
            </a:r>
            <a:r>
              <a:rPr sz="1550" b="1" spc="13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–</a:t>
            </a:r>
            <a:r>
              <a:rPr sz="1550" b="1" spc="9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ICS</a:t>
            </a:r>
            <a:r>
              <a:rPr sz="1550" b="1" spc="17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Service</a:t>
            </a:r>
            <a:r>
              <a:rPr sz="1550" b="1" spc="35" dirty="0">
                <a:latin typeface="Arial"/>
                <a:cs typeface="Arial"/>
              </a:rPr>
              <a:t> </a:t>
            </a:r>
            <a:r>
              <a:rPr sz="1550" b="1" spc="-20" dirty="0">
                <a:latin typeface="Arial"/>
                <a:cs typeface="Arial"/>
              </a:rPr>
              <a:t>(fee</a:t>
            </a:r>
            <a:endParaRPr sz="15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12163" y="3739578"/>
            <a:ext cx="113855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-10" dirty="0">
                <a:latin typeface="Arial"/>
                <a:cs typeface="Arial"/>
              </a:rPr>
              <a:t>associated)</a:t>
            </a:r>
            <a:endParaRPr sz="155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8075676" y="1932051"/>
            <a:ext cx="3603625" cy="755650"/>
            <a:chOff x="8075676" y="1932051"/>
            <a:chExt cx="3603625" cy="755650"/>
          </a:xfrm>
        </p:grpSpPr>
        <p:sp>
          <p:nvSpPr>
            <p:cNvPr id="22" name="object 22"/>
            <p:cNvSpPr/>
            <p:nvPr/>
          </p:nvSpPr>
          <p:spPr>
            <a:xfrm>
              <a:off x="8082026" y="1938401"/>
              <a:ext cx="3590925" cy="742950"/>
            </a:xfrm>
            <a:custGeom>
              <a:avLst/>
              <a:gdLst/>
              <a:ahLst/>
              <a:cxnLst/>
              <a:rect l="l" t="t" r="r" b="b"/>
              <a:pathLst>
                <a:path w="3590925" h="742950">
                  <a:moveTo>
                    <a:pt x="3466973" y="0"/>
                  </a:moveTo>
                  <a:lnTo>
                    <a:pt x="123825" y="0"/>
                  </a:lnTo>
                  <a:lnTo>
                    <a:pt x="75598" y="9721"/>
                  </a:lnTo>
                  <a:lnTo>
                    <a:pt x="36242" y="36242"/>
                  </a:lnTo>
                  <a:lnTo>
                    <a:pt x="9721" y="75598"/>
                  </a:lnTo>
                  <a:lnTo>
                    <a:pt x="0" y="123825"/>
                  </a:lnTo>
                  <a:lnTo>
                    <a:pt x="0" y="618998"/>
                  </a:lnTo>
                  <a:lnTo>
                    <a:pt x="9721" y="667244"/>
                  </a:lnTo>
                  <a:lnTo>
                    <a:pt x="36242" y="706643"/>
                  </a:lnTo>
                  <a:lnTo>
                    <a:pt x="75598" y="733208"/>
                  </a:lnTo>
                  <a:lnTo>
                    <a:pt x="123825" y="742950"/>
                  </a:lnTo>
                  <a:lnTo>
                    <a:pt x="3466973" y="742950"/>
                  </a:lnTo>
                  <a:lnTo>
                    <a:pt x="3515219" y="733208"/>
                  </a:lnTo>
                  <a:lnTo>
                    <a:pt x="3554618" y="706643"/>
                  </a:lnTo>
                  <a:lnTo>
                    <a:pt x="3581183" y="667244"/>
                  </a:lnTo>
                  <a:lnTo>
                    <a:pt x="3590925" y="618998"/>
                  </a:lnTo>
                  <a:lnTo>
                    <a:pt x="3590925" y="123825"/>
                  </a:lnTo>
                  <a:lnTo>
                    <a:pt x="3581183" y="75598"/>
                  </a:lnTo>
                  <a:lnTo>
                    <a:pt x="3554618" y="36242"/>
                  </a:lnTo>
                  <a:lnTo>
                    <a:pt x="3515219" y="9721"/>
                  </a:lnTo>
                  <a:lnTo>
                    <a:pt x="3466973" y="0"/>
                  </a:lnTo>
                  <a:close/>
                </a:path>
              </a:pathLst>
            </a:custGeom>
            <a:solidFill>
              <a:srgbClr val="4FC3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082026" y="1938401"/>
              <a:ext cx="3590925" cy="742950"/>
            </a:xfrm>
            <a:custGeom>
              <a:avLst/>
              <a:gdLst/>
              <a:ahLst/>
              <a:cxnLst/>
              <a:rect l="l" t="t" r="r" b="b"/>
              <a:pathLst>
                <a:path w="3590925" h="742950">
                  <a:moveTo>
                    <a:pt x="0" y="123825"/>
                  </a:moveTo>
                  <a:lnTo>
                    <a:pt x="9721" y="75598"/>
                  </a:lnTo>
                  <a:lnTo>
                    <a:pt x="36242" y="36242"/>
                  </a:lnTo>
                  <a:lnTo>
                    <a:pt x="75598" y="9721"/>
                  </a:lnTo>
                  <a:lnTo>
                    <a:pt x="123825" y="0"/>
                  </a:lnTo>
                  <a:lnTo>
                    <a:pt x="3466973" y="0"/>
                  </a:lnTo>
                  <a:lnTo>
                    <a:pt x="3515219" y="9721"/>
                  </a:lnTo>
                  <a:lnTo>
                    <a:pt x="3554618" y="36242"/>
                  </a:lnTo>
                  <a:lnTo>
                    <a:pt x="3581183" y="75598"/>
                  </a:lnTo>
                  <a:lnTo>
                    <a:pt x="3590925" y="123825"/>
                  </a:lnTo>
                  <a:lnTo>
                    <a:pt x="3590925" y="618998"/>
                  </a:lnTo>
                  <a:lnTo>
                    <a:pt x="3581183" y="667244"/>
                  </a:lnTo>
                  <a:lnTo>
                    <a:pt x="3554618" y="706643"/>
                  </a:lnTo>
                  <a:lnTo>
                    <a:pt x="3515219" y="733208"/>
                  </a:lnTo>
                  <a:lnTo>
                    <a:pt x="3466973" y="742950"/>
                  </a:lnTo>
                  <a:lnTo>
                    <a:pt x="123825" y="742950"/>
                  </a:lnTo>
                  <a:lnTo>
                    <a:pt x="75598" y="733208"/>
                  </a:lnTo>
                  <a:lnTo>
                    <a:pt x="36242" y="706643"/>
                  </a:lnTo>
                  <a:lnTo>
                    <a:pt x="9721" y="667244"/>
                  </a:lnTo>
                  <a:lnTo>
                    <a:pt x="0" y="618998"/>
                  </a:lnTo>
                  <a:lnTo>
                    <a:pt x="0" y="123825"/>
                  </a:lnTo>
                  <a:close/>
                </a:path>
              </a:pathLst>
            </a:custGeom>
            <a:ln w="12700">
              <a:solidFill>
                <a:srgbClr val="004B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8196833" y="2182177"/>
            <a:ext cx="2411095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dirty="0">
                <a:latin typeface="Arial"/>
                <a:cs typeface="Arial"/>
              </a:rPr>
              <a:t>Import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products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via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.PSA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file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1304651" y="1741551"/>
            <a:ext cx="574675" cy="574675"/>
            <a:chOff x="11304651" y="1741551"/>
            <a:chExt cx="574675" cy="574675"/>
          </a:xfrm>
        </p:grpSpPr>
        <p:sp>
          <p:nvSpPr>
            <p:cNvPr id="26" name="object 26"/>
            <p:cNvSpPr/>
            <p:nvPr/>
          </p:nvSpPr>
          <p:spPr>
            <a:xfrm>
              <a:off x="11311001" y="1747901"/>
              <a:ext cx="561975" cy="561975"/>
            </a:xfrm>
            <a:custGeom>
              <a:avLst/>
              <a:gdLst/>
              <a:ahLst/>
              <a:cxnLst/>
              <a:rect l="l" t="t" r="r" b="b"/>
              <a:pathLst>
                <a:path w="561975" h="561975">
                  <a:moveTo>
                    <a:pt x="280924" y="0"/>
                  </a:moveTo>
                  <a:lnTo>
                    <a:pt x="214629" y="214629"/>
                  </a:lnTo>
                  <a:lnTo>
                    <a:pt x="0" y="214629"/>
                  </a:lnTo>
                  <a:lnTo>
                    <a:pt x="173608" y="347218"/>
                  </a:lnTo>
                  <a:lnTo>
                    <a:pt x="107315" y="561848"/>
                  </a:lnTo>
                  <a:lnTo>
                    <a:pt x="280924" y="429260"/>
                  </a:lnTo>
                  <a:lnTo>
                    <a:pt x="454532" y="561848"/>
                  </a:lnTo>
                  <a:lnTo>
                    <a:pt x="388239" y="347218"/>
                  </a:lnTo>
                  <a:lnTo>
                    <a:pt x="561848" y="214629"/>
                  </a:lnTo>
                  <a:lnTo>
                    <a:pt x="347218" y="214629"/>
                  </a:lnTo>
                  <a:lnTo>
                    <a:pt x="28092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311001" y="1747901"/>
              <a:ext cx="561975" cy="561975"/>
            </a:xfrm>
            <a:custGeom>
              <a:avLst/>
              <a:gdLst/>
              <a:ahLst/>
              <a:cxnLst/>
              <a:rect l="l" t="t" r="r" b="b"/>
              <a:pathLst>
                <a:path w="561975" h="561975">
                  <a:moveTo>
                    <a:pt x="0" y="214629"/>
                  </a:moveTo>
                  <a:lnTo>
                    <a:pt x="214629" y="214629"/>
                  </a:lnTo>
                  <a:lnTo>
                    <a:pt x="280924" y="0"/>
                  </a:lnTo>
                  <a:lnTo>
                    <a:pt x="347218" y="214629"/>
                  </a:lnTo>
                  <a:lnTo>
                    <a:pt x="561848" y="214629"/>
                  </a:lnTo>
                  <a:lnTo>
                    <a:pt x="388239" y="347218"/>
                  </a:lnTo>
                  <a:lnTo>
                    <a:pt x="454532" y="561848"/>
                  </a:lnTo>
                  <a:lnTo>
                    <a:pt x="280924" y="429260"/>
                  </a:lnTo>
                  <a:lnTo>
                    <a:pt x="107315" y="561848"/>
                  </a:lnTo>
                  <a:lnTo>
                    <a:pt x="173608" y="347218"/>
                  </a:lnTo>
                  <a:lnTo>
                    <a:pt x="0" y="21462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8075676" y="2855976"/>
            <a:ext cx="3603625" cy="765175"/>
            <a:chOff x="8075676" y="2855976"/>
            <a:chExt cx="3603625" cy="765175"/>
          </a:xfrm>
        </p:grpSpPr>
        <p:sp>
          <p:nvSpPr>
            <p:cNvPr id="29" name="object 29"/>
            <p:cNvSpPr/>
            <p:nvPr/>
          </p:nvSpPr>
          <p:spPr>
            <a:xfrm>
              <a:off x="8082026" y="2862326"/>
              <a:ext cx="3590925" cy="752475"/>
            </a:xfrm>
            <a:custGeom>
              <a:avLst/>
              <a:gdLst/>
              <a:ahLst/>
              <a:cxnLst/>
              <a:rect l="l" t="t" r="r" b="b"/>
              <a:pathLst>
                <a:path w="3590925" h="752475">
                  <a:moveTo>
                    <a:pt x="3465449" y="0"/>
                  </a:moveTo>
                  <a:lnTo>
                    <a:pt x="125349" y="0"/>
                  </a:lnTo>
                  <a:lnTo>
                    <a:pt x="76563" y="9852"/>
                  </a:lnTo>
                  <a:lnTo>
                    <a:pt x="36718" y="36718"/>
                  </a:lnTo>
                  <a:lnTo>
                    <a:pt x="9852" y="76563"/>
                  </a:lnTo>
                  <a:lnTo>
                    <a:pt x="0" y="125349"/>
                  </a:lnTo>
                  <a:lnTo>
                    <a:pt x="0" y="626999"/>
                  </a:lnTo>
                  <a:lnTo>
                    <a:pt x="9852" y="675804"/>
                  </a:lnTo>
                  <a:lnTo>
                    <a:pt x="36718" y="715692"/>
                  </a:lnTo>
                  <a:lnTo>
                    <a:pt x="76563" y="742602"/>
                  </a:lnTo>
                  <a:lnTo>
                    <a:pt x="125349" y="752475"/>
                  </a:lnTo>
                  <a:lnTo>
                    <a:pt x="3465449" y="752475"/>
                  </a:lnTo>
                  <a:lnTo>
                    <a:pt x="3514254" y="742602"/>
                  </a:lnTo>
                  <a:lnTo>
                    <a:pt x="3554142" y="715692"/>
                  </a:lnTo>
                  <a:lnTo>
                    <a:pt x="3581052" y="675804"/>
                  </a:lnTo>
                  <a:lnTo>
                    <a:pt x="3590925" y="626999"/>
                  </a:lnTo>
                  <a:lnTo>
                    <a:pt x="3590925" y="125349"/>
                  </a:lnTo>
                  <a:lnTo>
                    <a:pt x="3581052" y="76563"/>
                  </a:lnTo>
                  <a:lnTo>
                    <a:pt x="3554142" y="36718"/>
                  </a:lnTo>
                  <a:lnTo>
                    <a:pt x="3514254" y="9852"/>
                  </a:lnTo>
                  <a:lnTo>
                    <a:pt x="3465449" y="0"/>
                  </a:lnTo>
                  <a:close/>
                </a:path>
              </a:pathLst>
            </a:custGeom>
            <a:solidFill>
              <a:srgbClr val="4FC3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082026" y="2862326"/>
              <a:ext cx="3590925" cy="752475"/>
            </a:xfrm>
            <a:custGeom>
              <a:avLst/>
              <a:gdLst/>
              <a:ahLst/>
              <a:cxnLst/>
              <a:rect l="l" t="t" r="r" b="b"/>
              <a:pathLst>
                <a:path w="3590925" h="752475">
                  <a:moveTo>
                    <a:pt x="0" y="125349"/>
                  </a:moveTo>
                  <a:lnTo>
                    <a:pt x="9852" y="76563"/>
                  </a:lnTo>
                  <a:lnTo>
                    <a:pt x="36718" y="36718"/>
                  </a:lnTo>
                  <a:lnTo>
                    <a:pt x="76563" y="9852"/>
                  </a:lnTo>
                  <a:lnTo>
                    <a:pt x="125349" y="0"/>
                  </a:lnTo>
                  <a:lnTo>
                    <a:pt x="3465449" y="0"/>
                  </a:lnTo>
                  <a:lnTo>
                    <a:pt x="3514254" y="9852"/>
                  </a:lnTo>
                  <a:lnTo>
                    <a:pt x="3554142" y="36718"/>
                  </a:lnTo>
                  <a:lnTo>
                    <a:pt x="3581052" y="76563"/>
                  </a:lnTo>
                  <a:lnTo>
                    <a:pt x="3590925" y="125349"/>
                  </a:lnTo>
                  <a:lnTo>
                    <a:pt x="3590925" y="626999"/>
                  </a:lnTo>
                  <a:lnTo>
                    <a:pt x="3581052" y="675804"/>
                  </a:lnTo>
                  <a:lnTo>
                    <a:pt x="3554142" y="715692"/>
                  </a:lnTo>
                  <a:lnTo>
                    <a:pt x="3514254" y="742602"/>
                  </a:lnTo>
                  <a:lnTo>
                    <a:pt x="3465449" y="752475"/>
                  </a:lnTo>
                  <a:lnTo>
                    <a:pt x="125349" y="752475"/>
                  </a:lnTo>
                  <a:lnTo>
                    <a:pt x="76563" y="742602"/>
                  </a:lnTo>
                  <a:lnTo>
                    <a:pt x="36718" y="715692"/>
                  </a:lnTo>
                  <a:lnTo>
                    <a:pt x="9852" y="675804"/>
                  </a:lnTo>
                  <a:lnTo>
                    <a:pt x="0" y="626999"/>
                  </a:lnTo>
                  <a:lnTo>
                    <a:pt x="0" y="125349"/>
                  </a:lnTo>
                  <a:close/>
                </a:path>
              </a:pathLst>
            </a:custGeom>
            <a:ln w="12700">
              <a:solidFill>
                <a:srgbClr val="004B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8196833" y="3004502"/>
            <a:ext cx="2955290" cy="43370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>
              <a:lnSpc>
                <a:spcPts val="1500"/>
              </a:lnSpc>
              <a:spcBef>
                <a:spcPts val="325"/>
              </a:spcBef>
            </a:pPr>
            <a:r>
              <a:rPr sz="1400" dirty="0">
                <a:latin typeface="Arial"/>
                <a:cs typeface="Arial"/>
              </a:rPr>
              <a:t>Import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bulk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number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products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with </a:t>
            </a:r>
            <a:r>
              <a:rPr sz="1400" dirty="0">
                <a:latin typeface="Arial"/>
                <a:cs typeface="Arial"/>
              </a:rPr>
              <a:t>metadata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(SPL)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&amp;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images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-9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Autowrap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8075676" y="3751326"/>
            <a:ext cx="3603625" cy="755650"/>
            <a:chOff x="8075676" y="3751326"/>
            <a:chExt cx="3603625" cy="755650"/>
          </a:xfrm>
        </p:grpSpPr>
        <p:sp>
          <p:nvSpPr>
            <p:cNvPr id="33" name="object 33"/>
            <p:cNvSpPr/>
            <p:nvPr/>
          </p:nvSpPr>
          <p:spPr>
            <a:xfrm>
              <a:off x="8082026" y="3757676"/>
              <a:ext cx="3590925" cy="742950"/>
            </a:xfrm>
            <a:custGeom>
              <a:avLst/>
              <a:gdLst/>
              <a:ahLst/>
              <a:cxnLst/>
              <a:rect l="l" t="t" r="r" b="b"/>
              <a:pathLst>
                <a:path w="3590925" h="742950">
                  <a:moveTo>
                    <a:pt x="3466973" y="0"/>
                  </a:moveTo>
                  <a:lnTo>
                    <a:pt x="123825" y="0"/>
                  </a:lnTo>
                  <a:lnTo>
                    <a:pt x="75598" y="9721"/>
                  </a:lnTo>
                  <a:lnTo>
                    <a:pt x="36242" y="36242"/>
                  </a:lnTo>
                  <a:lnTo>
                    <a:pt x="9721" y="75598"/>
                  </a:lnTo>
                  <a:lnTo>
                    <a:pt x="0" y="123825"/>
                  </a:lnTo>
                  <a:lnTo>
                    <a:pt x="0" y="618998"/>
                  </a:lnTo>
                  <a:lnTo>
                    <a:pt x="9721" y="667244"/>
                  </a:lnTo>
                  <a:lnTo>
                    <a:pt x="36242" y="706643"/>
                  </a:lnTo>
                  <a:lnTo>
                    <a:pt x="75598" y="733208"/>
                  </a:lnTo>
                  <a:lnTo>
                    <a:pt x="123825" y="742950"/>
                  </a:lnTo>
                  <a:lnTo>
                    <a:pt x="3466973" y="742950"/>
                  </a:lnTo>
                  <a:lnTo>
                    <a:pt x="3515219" y="733208"/>
                  </a:lnTo>
                  <a:lnTo>
                    <a:pt x="3554618" y="706643"/>
                  </a:lnTo>
                  <a:lnTo>
                    <a:pt x="3581183" y="667244"/>
                  </a:lnTo>
                  <a:lnTo>
                    <a:pt x="3590925" y="618998"/>
                  </a:lnTo>
                  <a:lnTo>
                    <a:pt x="3590925" y="123825"/>
                  </a:lnTo>
                  <a:lnTo>
                    <a:pt x="3581183" y="75598"/>
                  </a:lnTo>
                  <a:lnTo>
                    <a:pt x="3554618" y="36242"/>
                  </a:lnTo>
                  <a:lnTo>
                    <a:pt x="3515219" y="9721"/>
                  </a:lnTo>
                  <a:lnTo>
                    <a:pt x="3466973" y="0"/>
                  </a:lnTo>
                  <a:close/>
                </a:path>
              </a:pathLst>
            </a:custGeom>
            <a:solidFill>
              <a:srgbClr val="4FC3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082026" y="3757676"/>
              <a:ext cx="3590925" cy="742950"/>
            </a:xfrm>
            <a:custGeom>
              <a:avLst/>
              <a:gdLst/>
              <a:ahLst/>
              <a:cxnLst/>
              <a:rect l="l" t="t" r="r" b="b"/>
              <a:pathLst>
                <a:path w="3590925" h="742950">
                  <a:moveTo>
                    <a:pt x="0" y="123825"/>
                  </a:moveTo>
                  <a:lnTo>
                    <a:pt x="9721" y="75598"/>
                  </a:lnTo>
                  <a:lnTo>
                    <a:pt x="36242" y="36242"/>
                  </a:lnTo>
                  <a:lnTo>
                    <a:pt x="75598" y="9721"/>
                  </a:lnTo>
                  <a:lnTo>
                    <a:pt x="123825" y="0"/>
                  </a:lnTo>
                  <a:lnTo>
                    <a:pt x="3466973" y="0"/>
                  </a:lnTo>
                  <a:lnTo>
                    <a:pt x="3515219" y="9721"/>
                  </a:lnTo>
                  <a:lnTo>
                    <a:pt x="3554618" y="36242"/>
                  </a:lnTo>
                  <a:lnTo>
                    <a:pt x="3581183" y="75598"/>
                  </a:lnTo>
                  <a:lnTo>
                    <a:pt x="3590925" y="123825"/>
                  </a:lnTo>
                  <a:lnTo>
                    <a:pt x="3590925" y="618998"/>
                  </a:lnTo>
                  <a:lnTo>
                    <a:pt x="3581183" y="667244"/>
                  </a:lnTo>
                  <a:lnTo>
                    <a:pt x="3554618" y="706643"/>
                  </a:lnTo>
                  <a:lnTo>
                    <a:pt x="3515219" y="733208"/>
                  </a:lnTo>
                  <a:lnTo>
                    <a:pt x="3466973" y="742950"/>
                  </a:lnTo>
                  <a:lnTo>
                    <a:pt x="123825" y="742950"/>
                  </a:lnTo>
                  <a:lnTo>
                    <a:pt x="75598" y="733208"/>
                  </a:lnTo>
                  <a:lnTo>
                    <a:pt x="36242" y="706643"/>
                  </a:lnTo>
                  <a:lnTo>
                    <a:pt x="9721" y="667244"/>
                  </a:lnTo>
                  <a:lnTo>
                    <a:pt x="0" y="618998"/>
                  </a:lnTo>
                  <a:lnTo>
                    <a:pt x="0" y="123825"/>
                  </a:lnTo>
                  <a:close/>
                </a:path>
              </a:pathLst>
            </a:custGeom>
            <a:ln w="12700">
              <a:solidFill>
                <a:srgbClr val="004B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8196833" y="3899217"/>
            <a:ext cx="3212465" cy="43434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>
              <a:lnSpc>
                <a:spcPts val="1500"/>
              </a:lnSpc>
              <a:spcBef>
                <a:spcPts val="325"/>
              </a:spcBef>
            </a:pPr>
            <a:r>
              <a:rPr sz="1400" dirty="0">
                <a:latin typeface="Arial"/>
                <a:cs typeface="Arial"/>
              </a:rPr>
              <a:t>Create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products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individually with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product </a:t>
            </a:r>
            <a:r>
              <a:rPr sz="1400" dirty="0">
                <a:latin typeface="Arial"/>
                <a:cs typeface="Arial"/>
              </a:rPr>
              <a:t>metadata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&amp;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images -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Autowrap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8075676" y="4713351"/>
            <a:ext cx="3603625" cy="765175"/>
            <a:chOff x="8075676" y="4713351"/>
            <a:chExt cx="3603625" cy="765175"/>
          </a:xfrm>
        </p:grpSpPr>
        <p:sp>
          <p:nvSpPr>
            <p:cNvPr id="37" name="object 37"/>
            <p:cNvSpPr/>
            <p:nvPr/>
          </p:nvSpPr>
          <p:spPr>
            <a:xfrm>
              <a:off x="8082026" y="4719701"/>
              <a:ext cx="3590925" cy="752475"/>
            </a:xfrm>
            <a:custGeom>
              <a:avLst/>
              <a:gdLst/>
              <a:ahLst/>
              <a:cxnLst/>
              <a:rect l="l" t="t" r="r" b="b"/>
              <a:pathLst>
                <a:path w="3590925" h="752475">
                  <a:moveTo>
                    <a:pt x="3465449" y="0"/>
                  </a:moveTo>
                  <a:lnTo>
                    <a:pt x="125349" y="0"/>
                  </a:lnTo>
                  <a:lnTo>
                    <a:pt x="76563" y="9852"/>
                  </a:lnTo>
                  <a:lnTo>
                    <a:pt x="36718" y="36718"/>
                  </a:lnTo>
                  <a:lnTo>
                    <a:pt x="9852" y="76563"/>
                  </a:lnTo>
                  <a:lnTo>
                    <a:pt x="0" y="125349"/>
                  </a:lnTo>
                  <a:lnTo>
                    <a:pt x="0" y="626999"/>
                  </a:lnTo>
                  <a:lnTo>
                    <a:pt x="9852" y="675804"/>
                  </a:lnTo>
                  <a:lnTo>
                    <a:pt x="36718" y="715692"/>
                  </a:lnTo>
                  <a:lnTo>
                    <a:pt x="76563" y="742602"/>
                  </a:lnTo>
                  <a:lnTo>
                    <a:pt x="125349" y="752475"/>
                  </a:lnTo>
                  <a:lnTo>
                    <a:pt x="3465449" y="752475"/>
                  </a:lnTo>
                  <a:lnTo>
                    <a:pt x="3514254" y="742602"/>
                  </a:lnTo>
                  <a:lnTo>
                    <a:pt x="3554142" y="715692"/>
                  </a:lnTo>
                  <a:lnTo>
                    <a:pt x="3581052" y="675804"/>
                  </a:lnTo>
                  <a:lnTo>
                    <a:pt x="3590925" y="626999"/>
                  </a:lnTo>
                  <a:lnTo>
                    <a:pt x="3590925" y="125349"/>
                  </a:lnTo>
                  <a:lnTo>
                    <a:pt x="3581052" y="76563"/>
                  </a:lnTo>
                  <a:lnTo>
                    <a:pt x="3554142" y="36718"/>
                  </a:lnTo>
                  <a:lnTo>
                    <a:pt x="3514254" y="9852"/>
                  </a:lnTo>
                  <a:lnTo>
                    <a:pt x="3465449" y="0"/>
                  </a:lnTo>
                  <a:close/>
                </a:path>
              </a:pathLst>
            </a:custGeom>
            <a:solidFill>
              <a:srgbClr val="4FC3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082026" y="4719701"/>
              <a:ext cx="3590925" cy="752475"/>
            </a:xfrm>
            <a:custGeom>
              <a:avLst/>
              <a:gdLst/>
              <a:ahLst/>
              <a:cxnLst/>
              <a:rect l="l" t="t" r="r" b="b"/>
              <a:pathLst>
                <a:path w="3590925" h="752475">
                  <a:moveTo>
                    <a:pt x="0" y="125349"/>
                  </a:moveTo>
                  <a:lnTo>
                    <a:pt x="9852" y="76563"/>
                  </a:lnTo>
                  <a:lnTo>
                    <a:pt x="36718" y="36718"/>
                  </a:lnTo>
                  <a:lnTo>
                    <a:pt x="76563" y="9852"/>
                  </a:lnTo>
                  <a:lnTo>
                    <a:pt x="125349" y="0"/>
                  </a:lnTo>
                  <a:lnTo>
                    <a:pt x="3465449" y="0"/>
                  </a:lnTo>
                  <a:lnTo>
                    <a:pt x="3514254" y="9852"/>
                  </a:lnTo>
                  <a:lnTo>
                    <a:pt x="3554142" y="36718"/>
                  </a:lnTo>
                  <a:lnTo>
                    <a:pt x="3581052" y="76563"/>
                  </a:lnTo>
                  <a:lnTo>
                    <a:pt x="3590925" y="125349"/>
                  </a:lnTo>
                  <a:lnTo>
                    <a:pt x="3590925" y="626999"/>
                  </a:lnTo>
                  <a:lnTo>
                    <a:pt x="3581052" y="675804"/>
                  </a:lnTo>
                  <a:lnTo>
                    <a:pt x="3554142" y="715692"/>
                  </a:lnTo>
                  <a:lnTo>
                    <a:pt x="3514254" y="742602"/>
                  </a:lnTo>
                  <a:lnTo>
                    <a:pt x="3465449" y="752475"/>
                  </a:lnTo>
                  <a:lnTo>
                    <a:pt x="125349" y="752475"/>
                  </a:lnTo>
                  <a:lnTo>
                    <a:pt x="76563" y="742602"/>
                  </a:lnTo>
                  <a:lnTo>
                    <a:pt x="36718" y="715692"/>
                  </a:lnTo>
                  <a:lnTo>
                    <a:pt x="9852" y="675804"/>
                  </a:lnTo>
                  <a:lnTo>
                    <a:pt x="0" y="626999"/>
                  </a:lnTo>
                  <a:lnTo>
                    <a:pt x="0" y="125349"/>
                  </a:lnTo>
                  <a:close/>
                </a:path>
              </a:pathLst>
            </a:custGeom>
            <a:ln w="12700">
              <a:solidFill>
                <a:srgbClr val="004B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8196833" y="4767579"/>
            <a:ext cx="2637790" cy="62420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 algn="just">
              <a:lnSpc>
                <a:spcPct val="89300"/>
              </a:lnSpc>
              <a:spcBef>
                <a:spcPts val="305"/>
              </a:spcBef>
            </a:pPr>
            <a:r>
              <a:rPr sz="1400" dirty="0">
                <a:latin typeface="Arial"/>
                <a:cs typeface="Arial"/>
              </a:rPr>
              <a:t>Import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3D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models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–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requires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ICS </a:t>
            </a:r>
            <a:r>
              <a:rPr sz="1400" dirty="0">
                <a:latin typeface="Arial"/>
                <a:cs typeface="Arial"/>
              </a:rPr>
              <a:t>assistance.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Contact</a:t>
            </a:r>
            <a:r>
              <a:rPr sz="1400" i="1" spc="-6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ICS</a:t>
            </a:r>
            <a:r>
              <a:rPr sz="1400" i="1" spc="-2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for </a:t>
            </a:r>
            <a:r>
              <a:rPr sz="1400" i="1" spc="-20" dirty="0">
                <a:latin typeface="Arial"/>
                <a:cs typeface="Arial"/>
              </a:rPr>
              <a:t>more </a:t>
            </a:r>
            <a:r>
              <a:rPr sz="1400" i="1" spc="-10" dirty="0">
                <a:latin typeface="Arial"/>
                <a:cs typeface="Arial"/>
              </a:rPr>
              <a:t>information!</a:t>
            </a:r>
            <a:endParaRPr sz="14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872476" y="1043050"/>
            <a:ext cx="24765" cy="5663565"/>
          </a:xfrm>
          <a:custGeom>
            <a:avLst/>
            <a:gdLst/>
            <a:ahLst/>
            <a:cxnLst/>
            <a:rect l="l" t="t" r="r" b="b"/>
            <a:pathLst>
              <a:path w="24765" h="5663565">
                <a:moveTo>
                  <a:pt x="24765" y="0"/>
                </a:moveTo>
                <a:lnTo>
                  <a:pt x="0" y="5663539"/>
                </a:lnTo>
              </a:path>
            </a:pathLst>
          </a:custGeom>
          <a:ln w="6350">
            <a:solidFill>
              <a:srgbClr val="004B6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8078851" y="1207706"/>
            <a:ext cx="2351405" cy="57721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sz="1800" b="1" dirty="0">
                <a:latin typeface="Arial"/>
                <a:cs typeface="Arial"/>
              </a:rPr>
              <a:t>Getting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products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into </a:t>
            </a:r>
            <a:r>
              <a:rPr sz="1800" b="1" spc="-10" dirty="0">
                <a:latin typeface="Arial"/>
                <a:cs typeface="Arial"/>
              </a:rPr>
              <a:t>ShopperMX: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769937" y="5389562"/>
            <a:ext cx="6870700" cy="1393825"/>
            <a:chOff x="769937" y="5389562"/>
            <a:chExt cx="6870700" cy="1393825"/>
          </a:xfrm>
        </p:grpSpPr>
        <p:sp>
          <p:nvSpPr>
            <p:cNvPr id="43" name="object 43"/>
            <p:cNvSpPr/>
            <p:nvPr/>
          </p:nvSpPr>
          <p:spPr>
            <a:xfrm>
              <a:off x="776287" y="5395912"/>
              <a:ext cx="6858000" cy="1381125"/>
            </a:xfrm>
            <a:custGeom>
              <a:avLst/>
              <a:gdLst/>
              <a:ahLst/>
              <a:cxnLst/>
              <a:rect l="l" t="t" r="r" b="b"/>
              <a:pathLst>
                <a:path w="6858000" h="1381125">
                  <a:moveTo>
                    <a:pt x="6858000" y="0"/>
                  </a:moveTo>
                  <a:lnTo>
                    <a:pt x="0" y="0"/>
                  </a:lnTo>
                  <a:lnTo>
                    <a:pt x="0" y="1381125"/>
                  </a:lnTo>
                  <a:lnTo>
                    <a:pt x="6858000" y="1381125"/>
                  </a:lnTo>
                  <a:lnTo>
                    <a:pt x="6858000" y="0"/>
                  </a:lnTo>
                  <a:close/>
                </a:path>
              </a:pathLst>
            </a:custGeom>
            <a:solidFill>
              <a:srgbClr val="CADEF4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76287" y="5395912"/>
              <a:ext cx="6858000" cy="1381125"/>
            </a:xfrm>
            <a:custGeom>
              <a:avLst/>
              <a:gdLst/>
              <a:ahLst/>
              <a:cxnLst/>
              <a:rect l="l" t="t" r="r" b="b"/>
              <a:pathLst>
                <a:path w="6858000" h="1381125">
                  <a:moveTo>
                    <a:pt x="0" y="1381125"/>
                  </a:moveTo>
                  <a:lnTo>
                    <a:pt x="6858000" y="1381125"/>
                  </a:lnTo>
                  <a:lnTo>
                    <a:pt x="6858000" y="0"/>
                  </a:lnTo>
                  <a:lnTo>
                    <a:pt x="0" y="0"/>
                  </a:lnTo>
                  <a:lnTo>
                    <a:pt x="0" y="1381125"/>
                  </a:lnTo>
                  <a:close/>
                </a:path>
              </a:pathLst>
            </a:custGeom>
            <a:ln w="12700">
              <a:solidFill>
                <a:srgbClr val="009CE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1391919" y="5767704"/>
            <a:ext cx="5552440" cy="752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ts val="1360"/>
              </a:lnSpc>
              <a:spcBef>
                <a:spcPts val="100"/>
              </a:spcBef>
              <a:buFont typeface="Arial"/>
              <a:buChar char="•"/>
              <a:tabLst>
                <a:tab pos="184785" algn="l"/>
              </a:tabLst>
            </a:pPr>
            <a:r>
              <a:rPr sz="1200" b="1" dirty="0">
                <a:latin typeface="Arial"/>
                <a:cs typeface="Arial"/>
              </a:rPr>
              <a:t>What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is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it: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spc="-30" dirty="0">
                <a:latin typeface="Arial"/>
                <a:cs typeface="Arial"/>
              </a:rPr>
              <a:t>Take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picture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an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in-</a:t>
            </a:r>
            <a:r>
              <a:rPr sz="1200" dirty="0">
                <a:latin typeface="Arial"/>
                <a:cs typeface="Arial"/>
              </a:rPr>
              <a:t>store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planograms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through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SMX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GO,</a:t>
            </a:r>
            <a:r>
              <a:rPr sz="1200" spc="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pull</a:t>
            </a:r>
            <a:r>
              <a:rPr sz="1200" spc="-25" dirty="0">
                <a:latin typeface="Arial"/>
                <a:cs typeface="Arial"/>
              </a:rPr>
              <a:t> in</a:t>
            </a:r>
            <a:endParaRPr sz="1200">
              <a:latin typeface="Arial"/>
              <a:cs typeface="Arial"/>
            </a:endParaRPr>
          </a:p>
          <a:p>
            <a:pPr marL="184150">
              <a:lnSpc>
                <a:spcPts val="1360"/>
              </a:lnSpc>
            </a:pPr>
            <a:r>
              <a:rPr sz="1200" dirty="0">
                <a:latin typeface="Arial"/>
                <a:cs typeface="Arial"/>
              </a:rPr>
              <a:t>products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ShopperMX</a:t>
            </a:r>
            <a:endParaRPr sz="12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60"/>
              </a:spcBef>
              <a:buFont typeface="Arial"/>
              <a:buChar char="•"/>
              <a:tabLst>
                <a:tab pos="184785" algn="l"/>
              </a:tabLst>
            </a:pPr>
            <a:r>
              <a:rPr sz="1200" b="1" dirty="0">
                <a:latin typeface="Arial"/>
                <a:cs typeface="Arial"/>
              </a:rPr>
              <a:t>When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use</a:t>
            </a:r>
            <a:r>
              <a:rPr sz="1200" b="1" spc="-5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it:</a:t>
            </a:r>
            <a:r>
              <a:rPr sz="1200" b="1" spc="-6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if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you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don’t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have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access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space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planning</a:t>
            </a:r>
            <a:endParaRPr sz="1200">
              <a:latin typeface="Arial"/>
              <a:cs typeface="Arial"/>
            </a:endParaRPr>
          </a:p>
          <a:p>
            <a:pPr marL="184785" indent="-172085">
              <a:lnSpc>
                <a:spcPct val="100000"/>
              </a:lnSpc>
              <a:spcBef>
                <a:spcPts val="65"/>
              </a:spcBef>
              <a:buFont typeface="Arial"/>
              <a:buChar char="•"/>
              <a:tabLst>
                <a:tab pos="184785" algn="l"/>
              </a:tabLst>
            </a:pPr>
            <a:r>
              <a:rPr sz="1200" b="1" dirty="0">
                <a:latin typeface="Arial"/>
                <a:cs typeface="Arial"/>
              </a:rPr>
              <a:t>Advantages:</a:t>
            </a:r>
            <a:r>
              <a:rPr sz="1200" b="1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create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control</a:t>
            </a:r>
            <a:r>
              <a:rPr sz="1200" spc="-10" dirty="0">
                <a:latin typeface="Arial"/>
                <a:cs typeface="Arial"/>
              </a:rPr>
              <a:t> planogram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what is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in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store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today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1084262" y="5151501"/>
            <a:ext cx="4318635" cy="488950"/>
            <a:chOff x="1084262" y="5151501"/>
            <a:chExt cx="4318635" cy="488950"/>
          </a:xfrm>
        </p:grpSpPr>
        <p:sp>
          <p:nvSpPr>
            <p:cNvPr id="47" name="object 47"/>
            <p:cNvSpPr/>
            <p:nvPr/>
          </p:nvSpPr>
          <p:spPr>
            <a:xfrm>
              <a:off x="1090612" y="5157851"/>
              <a:ext cx="4305935" cy="476250"/>
            </a:xfrm>
            <a:custGeom>
              <a:avLst/>
              <a:gdLst/>
              <a:ahLst/>
              <a:cxnLst/>
              <a:rect l="l" t="t" r="r" b="b"/>
              <a:pathLst>
                <a:path w="4305935" h="476250">
                  <a:moveTo>
                    <a:pt x="4234370" y="0"/>
                  </a:moveTo>
                  <a:lnTo>
                    <a:pt x="70929" y="0"/>
                  </a:lnTo>
                  <a:lnTo>
                    <a:pt x="43317" y="6222"/>
                  </a:lnTo>
                  <a:lnTo>
                    <a:pt x="20772" y="23209"/>
                  </a:lnTo>
                  <a:lnTo>
                    <a:pt x="5573" y="48434"/>
                  </a:lnTo>
                  <a:lnTo>
                    <a:pt x="0" y="79375"/>
                  </a:lnTo>
                  <a:lnTo>
                    <a:pt x="0" y="396748"/>
                  </a:lnTo>
                  <a:lnTo>
                    <a:pt x="5573" y="427682"/>
                  </a:lnTo>
                  <a:lnTo>
                    <a:pt x="20772" y="452931"/>
                  </a:lnTo>
                  <a:lnTo>
                    <a:pt x="43317" y="469948"/>
                  </a:lnTo>
                  <a:lnTo>
                    <a:pt x="70929" y="476186"/>
                  </a:lnTo>
                  <a:lnTo>
                    <a:pt x="4234370" y="476186"/>
                  </a:lnTo>
                  <a:lnTo>
                    <a:pt x="4261965" y="469948"/>
                  </a:lnTo>
                  <a:lnTo>
                    <a:pt x="4284535" y="452931"/>
                  </a:lnTo>
                  <a:lnTo>
                    <a:pt x="4299771" y="427682"/>
                  </a:lnTo>
                  <a:lnTo>
                    <a:pt x="4305363" y="396748"/>
                  </a:lnTo>
                  <a:lnTo>
                    <a:pt x="4305363" y="79375"/>
                  </a:lnTo>
                  <a:lnTo>
                    <a:pt x="4299771" y="48434"/>
                  </a:lnTo>
                  <a:lnTo>
                    <a:pt x="4284535" y="23209"/>
                  </a:lnTo>
                  <a:lnTo>
                    <a:pt x="4261965" y="6223"/>
                  </a:lnTo>
                  <a:lnTo>
                    <a:pt x="42343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090612" y="5157851"/>
              <a:ext cx="4305935" cy="476250"/>
            </a:xfrm>
            <a:custGeom>
              <a:avLst/>
              <a:gdLst/>
              <a:ahLst/>
              <a:cxnLst/>
              <a:rect l="l" t="t" r="r" b="b"/>
              <a:pathLst>
                <a:path w="4305935" h="476250">
                  <a:moveTo>
                    <a:pt x="0" y="79375"/>
                  </a:moveTo>
                  <a:lnTo>
                    <a:pt x="5573" y="48434"/>
                  </a:lnTo>
                  <a:lnTo>
                    <a:pt x="20772" y="23209"/>
                  </a:lnTo>
                  <a:lnTo>
                    <a:pt x="43317" y="6222"/>
                  </a:lnTo>
                  <a:lnTo>
                    <a:pt x="70929" y="0"/>
                  </a:lnTo>
                  <a:lnTo>
                    <a:pt x="4234370" y="0"/>
                  </a:lnTo>
                  <a:lnTo>
                    <a:pt x="4261965" y="6223"/>
                  </a:lnTo>
                  <a:lnTo>
                    <a:pt x="4284535" y="23209"/>
                  </a:lnTo>
                  <a:lnTo>
                    <a:pt x="4299771" y="48434"/>
                  </a:lnTo>
                  <a:lnTo>
                    <a:pt x="4305363" y="79375"/>
                  </a:lnTo>
                  <a:lnTo>
                    <a:pt x="4305363" y="396748"/>
                  </a:lnTo>
                  <a:lnTo>
                    <a:pt x="4299771" y="427682"/>
                  </a:lnTo>
                  <a:lnTo>
                    <a:pt x="4284535" y="452931"/>
                  </a:lnTo>
                  <a:lnTo>
                    <a:pt x="4261965" y="469948"/>
                  </a:lnTo>
                  <a:lnTo>
                    <a:pt x="4234370" y="476186"/>
                  </a:lnTo>
                  <a:lnTo>
                    <a:pt x="70929" y="476186"/>
                  </a:lnTo>
                  <a:lnTo>
                    <a:pt x="43317" y="469948"/>
                  </a:lnTo>
                  <a:lnTo>
                    <a:pt x="20772" y="452931"/>
                  </a:lnTo>
                  <a:lnTo>
                    <a:pt x="5573" y="427682"/>
                  </a:lnTo>
                  <a:lnTo>
                    <a:pt x="0" y="396748"/>
                  </a:lnTo>
                  <a:lnTo>
                    <a:pt x="0" y="79375"/>
                  </a:lnTo>
                  <a:close/>
                </a:path>
              </a:pathLst>
            </a:custGeom>
            <a:ln w="12700">
              <a:solidFill>
                <a:srgbClr val="008D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1312163" y="5250179"/>
            <a:ext cx="2954020" cy="2654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dirty="0">
                <a:latin typeface="Arial"/>
                <a:cs typeface="Arial"/>
              </a:rPr>
              <a:t>SnapShelf</a:t>
            </a:r>
            <a:r>
              <a:rPr sz="1550" b="1" spc="12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3D</a:t>
            </a:r>
            <a:r>
              <a:rPr sz="1550" b="1" spc="9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–</a:t>
            </a:r>
            <a:r>
              <a:rPr sz="1550" b="1" spc="110" dirty="0">
                <a:latin typeface="Arial"/>
                <a:cs typeface="Arial"/>
              </a:rPr>
              <a:t> </a:t>
            </a:r>
            <a:r>
              <a:rPr sz="1550" b="1" i="1" dirty="0">
                <a:latin typeface="Arial"/>
                <a:cs typeface="Arial"/>
              </a:rPr>
              <a:t>Coming</a:t>
            </a:r>
            <a:r>
              <a:rPr sz="1550" b="1" i="1" spc="110" dirty="0">
                <a:latin typeface="Arial"/>
                <a:cs typeface="Arial"/>
              </a:rPr>
              <a:t> </a:t>
            </a:r>
            <a:r>
              <a:rPr sz="1550" b="1" i="1" spc="-10" dirty="0">
                <a:latin typeface="Arial"/>
                <a:cs typeface="Arial"/>
              </a:rPr>
              <a:t>Soon!</a:t>
            </a:r>
            <a:endParaRPr sz="1550">
              <a:latin typeface="Arial"/>
              <a:cs typeface="Arial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8075676" y="5618162"/>
            <a:ext cx="3603625" cy="765175"/>
            <a:chOff x="8075676" y="5618162"/>
            <a:chExt cx="3603625" cy="765175"/>
          </a:xfrm>
        </p:grpSpPr>
        <p:sp>
          <p:nvSpPr>
            <p:cNvPr id="51" name="object 51"/>
            <p:cNvSpPr/>
            <p:nvPr/>
          </p:nvSpPr>
          <p:spPr>
            <a:xfrm>
              <a:off x="8082026" y="5624512"/>
              <a:ext cx="3590925" cy="752475"/>
            </a:xfrm>
            <a:custGeom>
              <a:avLst/>
              <a:gdLst/>
              <a:ahLst/>
              <a:cxnLst/>
              <a:rect l="l" t="t" r="r" b="b"/>
              <a:pathLst>
                <a:path w="3590925" h="752475">
                  <a:moveTo>
                    <a:pt x="3465449" y="0"/>
                  </a:moveTo>
                  <a:lnTo>
                    <a:pt x="125349" y="0"/>
                  </a:lnTo>
                  <a:lnTo>
                    <a:pt x="76563" y="9855"/>
                  </a:lnTo>
                  <a:lnTo>
                    <a:pt x="36718" y="36731"/>
                  </a:lnTo>
                  <a:lnTo>
                    <a:pt x="9852" y="76595"/>
                  </a:lnTo>
                  <a:lnTo>
                    <a:pt x="0" y="125412"/>
                  </a:lnTo>
                  <a:lnTo>
                    <a:pt x="0" y="627062"/>
                  </a:lnTo>
                  <a:lnTo>
                    <a:pt x="9852" y="675879"/>
                  </a:lnTo>
                  <a:lnTo>
                    <a:pt x="36718" y="715743"/>
                  </a:lnTo>
                  <a:lnTo>
                    <a:pt x="76563" y="742619"/>
                  </a:lnTo>
                  <a:lnTo>
                    <a:pt x="125349" y="752475"/>
                  </a:lnTo>
                  <a:lnTo>
                    <a:pt x="3465449" y="752475"/>
                  </a:lnTo>
                  <a:lnTo>
                    <a:pt x="3514254" y="742619"/>
                  </a:lnTo>
                  <a:lnTo>
                    <a:pt x="3554142" y="715743"/>
                  </a:lnTo>
                  <a:lnTo>
                    <a:pt x="3581052" y="675879"/>
                  </a:lnTo>
                  <a:lnTo>
                    <a:pt x="3590925" y="627062"/>
                  </a:lnTo>
                  <a:lnTo>
                    <a:pt x="3590925" y="125412"/>
                  </a:lnTo>
                  <a:lnTo>
                    <a:pt x="3581052" y="76595"/>
                  </a:lnTo>
                  <a:lnTo>
                    <a:pt x="3554142" y="36731"/>
                  </a:lnTo>
                  <a:lnTo>
                    <a:pt x="3514254" y="9855"/>
                  </a:lnTo>
                  <a:lnTo>
                    <a:pt x="3465449" y="0"/>
                  </a:lnTo>
                  <a:close/>
                </a:path>
              </a:pathLst>
            </a:custGeom>
            <a:solidFill>
              <a:srgbClr val="4FC3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8082026" y="5624512"/>
              <a:ext cx="3590925" cy="752475"/>
            </a:xfrm>
            <a:custGeom>
              <a:avLst/>
              <a:gdLst/>
              <a:ahLst/>
              <a:cxnLst/>
              <a:rect l="l" t="t" r="r" b="b"/>
              <a:pathLst>
                <a:path w="3590925" h="752475">
                  <a:moveTo>
                    <a:pt x="0" y="125412"/>
                  </a:moveTo>
                  <a:lnTo>
                    <a:pt x="9852" y="76595"/>
                  </a:lnTo>
                  <a:lnTo>
                    <a:pt x="36718" y="36731"/>
                  </a:lnTo>
                  <a:lnTo>
                    <a:pt x="76563" y="9855"/>
                  </a:lnTo>
                  <a:lnTo>
                    <a:pt x="125349" y="0"/>
                  </a:lnTo>
                  <a:lnTo>
                    <a:pt x="3465449" y="0"/>
                  </a:lnTo>
                  <a:lnTo>
                    <a:pt x="3514254" y="9855"/>
                  </a:lnTo>
                  <a:lnTo>
                    <a:pt x="3554142" y="36731"/>
                  </a:lnTo>
                  <a:lnTo>
                    <a:pt x="3581052" y="76595"/>
                  </a:lnTo>
                  <a:lnTo>
                    <a:pt x="3590925" y="125412"/>
                  </a:lnTo>
                  <a:lnTo>
                    <a:pt x="3590925" y="627062"/>
                  </a:lnTo>
                  <a:lnTo>
                    <a:pt x="3581052" y="675879"/>
                  </a:lnTo>
                  <a:lnTo>
                    <a:pt x="3554142" y="715743"/>
                  </a:lnTo>
                  <a:lnTo>
                    <a:pt x="3514254" y="742619"/>
                  </a:lnTo>
                  <a:lnTo>
                    <a:pt x="3465449" y="752475"/>
                  </a:lnTo>
                  <a:lnTo>
                    <a:pt x="125349" y="752475"/>
                  </a:lnTo>
                  <a:lnTo>
                    <a:pt x="76563" y="742619"/>
                  </a:lnTo>
                  <a:lnTo>
                    <a:pt x="36718" y="715743"/>
                  </a:lnTo>
                  <a:lnTo>
                    <a:pt x="9852" y="675879"/>
                  </a:lnTo>
                  <a:lnTo>
                    <a:pt x="0" y="627062"/>
                  </a:lnTo>
                  <a:lnTo>
                    <a:pt x="0" y="125412"/>
                  </a:lnTo>
                  <a:close/>
                </a:path>
              </a:pathLst>
            </a:custGeom>
            <a:ln w="12700">
              <a:solidFill>
                <a:srgbClr val="004B6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8196833" y="5867400"/>
            <a:ext cx="2918460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dirty="0">
                <a:latin typeface="Arial"/>
                <a:cs typeface="Arial"/>
              </a:rPr>
              <a:t>Import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picture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in-</a:t>
            </a:r>
            <a:r>
              <a:rPr sz="1400" dirty="0">
                <a:latin typeface="Arial"/>
                <a:cs typeface="Arial"/>
              </a:rPr>
              <a:t>store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planograms</a:t>
            </a:r>
            <a:endParaRPr sz="1400">
              <a:latin typeface="Arial"/>
              <a:cs typeface="Arial"/>
            </a:endParaRPr>
          </a:p>
        </p:txBody>
      </p:sp>
      <p:sp>
        <p:nvSpPr>
          <p:cNvPr id="54" name="object 5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58</a:t>
            </a:fld>
            <a:endParaRPr spc="-25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What</a:t>
            </a:r>
            <a:r>
              <a:rPr sz="3200" spc="-25" dirty="0"/>
              <a:t> </a:t>
            </a:r>
            <a:r>
              <a:rPr sz="3200" dirty="0"/>
              <a:t>Makes</a:t>
            </a:r>
            <a:r>
              <a:rPr sz="3200" spc="-75" dirty="0"/>
              <a:t> </a:t>
            </a:r>
            <a:r>
              <a:rPr sz="3200" dirty="0"/>
              <a:t>our</a:t>
            </a:r>
            <a:r>
              <a:rPr sz="3200" spc="10" dirty="0"/>
              <a:t> </a:t>
            </a:r>
            <a:r>
              <a:rPr sz="3200" dirty="0"/>
              <a:t>Clients</a:t>
            </a:r>
            <a:r>
              <a:rPr sz="3200" spc="-75" dirty="0"/>
              <a:t> </a:t>
            </a:r>
            <a:r>
              <a:rPr sz="3200" dirty="0"/>
              <a:t>Successful:</a:t>
            </a:r>
            <a:r>
              <a:rPr sz="3200" spc="-30" dirty="0"/>
              <a:t> </a:t>
            </a:r>
            <a:r>
              <a:rPr sz="3200" dirty="0"/>
              <a:t>Master</a:t>
            </a:r>
            <a:r>
              <a:rPr sz="3200" spc="-55" dirty="0"/>
              <a:t> </a:t>
            </a:r>
            <a:r>
              <a:rPr sz="3200" spc="-10" dirty="0"/>
              <a:t>Libraries</a:t>
            </a:r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904875" y="3600450"/>
            <a:ext cx="9096375" cy="1781175"/>
          </a:xfrm>
          <a:custGeom>
            <a:avLst/>
            <a:gdLst/>
            <a:ahLst/>
            <a:cxnLst/>
            <a:rect l="l" t="t" r="r" b="b"/>
            <a:pathLst>
              <a:path w="9096375" h="1781175">
                <a:moveTo>
                  <a:pt x="0" y="1781175"/>
                </a:moveTo>
                <a:lnTo>
                  <a:pt x="9096375" y="1781175"/>
                </a:lnTo>
                <a:lnTo>
                  <a:pt x="9096375" y="0"/>
                </a:lnTo>
                <a:lnTo>
                  <a:pt x="0" y="0"/>
                </a:lnTo>
                <a:lnTo>
                  <a:pt x="0" y="1781175"/>
                </a:lnTo>
                <a:close/>
              </a:path>
            </a:pathLst>
          </a:custGeom>
          <a:ln w="38100">
            <a:solidFill>
              <a:srgbClr val="81D3F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99832" y="3841686"/>
            <a:ext cx="7471409" cy="1407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Char char="•"/>
              <a:tabLst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Identify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categories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&amp;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products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from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top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projects</a:t>
            </a:r>
            <a:endParaRPr sz="18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20"/>
              </a:spcBef>
              <a:buChar char="•"/>
              <a:tabLst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Work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with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your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image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provider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pull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high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quality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images</a:t>
            </a:r>
            <a:endParaRPr sz="18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20"/>
              </a:spcBef>
              <a:buChar char="•"/>
              <a:tabLst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Create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new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project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ShopperMX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name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as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"Master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Library"</a:t>
            </a:r>
            <a:endParaRPr sz="18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5"/>
              </a:spcBef>
              <a:buChar char="•"/>
              <a:tabLst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Import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planogram &amp;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link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.psa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file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UPCs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image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files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auto</a:t>
            </a:r>
            <a:r>
              <a:rPr sz="1800" spc="-20" dirty="0">
                <a:latin typeface="Arial"/>
                <a:cs typeface="Arial"/>
              </a:rPr>
              <a:t> wrap</a:t>
            </a:r>
            <a:endParaRPr sz="18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20"/>
              </a:spcBef>
              <a:buChar char="•"/>
              <a:tabLst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Continue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build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categories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execute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more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ShopperMX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projects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04875" y="1666875"/>
            <a:ext cx="9096375" cy="1009650"/>
          </a:xfrm>
          <a:custGeom>
            <a:avLst/>
            <a:gdLst/>
            <a:ahLst/>
            <a:cxnLst/>
            <a:rect l="l" t="t" r="r" b="b"/>
            <a:pathLst>
              <a:path w="9096375" h="1009650">
                <a:moveTo>
                  <a:pt x="0" y="1009650"/>
                </a:moveTo>
                <a:lnTo>
                  <a:pt x="9096375" y="1009650"/>
                </a:lnTo>
                <a:lnTo>
                  <a:pt x="9096375" y="0"/>
                </a:lnTo>
                <a:lnTo>
                  <a:pt x="0" y="0"/>
                </a:lnTo>
                <a:lnTo>
                  <a:pt x="0" y="1009650"/>
                </a:lnTo>
                <a:close/>
              </a:path>
            </a:pathLst>
          </a:custGeom>
          <a:ln w="38100">
            <a:solidFill>
              <a:srgbClr val="81D3F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00467" y="1947481"/>
            <a:ext cx="8335009" cy="57721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sz="1800" dirty="0">
                <a:latin typeface="Arial"/>
                <a:cs typeface="Arial"/>
              </a:rPr>
              <a:t>A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Master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Library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central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source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high-quality product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images &amp;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data.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Allows </a:t>
            </a:r>
            <a:r>
              <a:rPr sz="1800" dirty="0">
                <a:latin typeface="Arial"/>
                <a:cs typeface="Arial"/>
              </a:rPr>
              <a:t>you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fast-</a:t>
            </a:r>
            <a:r>
              <a:rPr sz="1800" dirty="0">
                <a:latin typeface="Arial"/>
                <a:cs typeface="Arial"/>
              </a:rPr>
              <a:t>track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projects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by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accessing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products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that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were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previously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created.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74737" y="1198625"/>
            <a:ext cx="6757034" cy="612775"/>
            <a:chOff x="1074737" y="1198625"/>
            <a:chExt cx="6757034" cy="612775"/>
          </a:xfrm>
        </p:grpSpPr>
        <p:sp>
          <p:nvSpPr>
            <p:cNvPr id="9" name="object 9"/>
            <p:cNvSpPr/>
            <p:nvPr/>
          </p:nvSpPr>
          <p:spPr>
            <a:xfrm>
              <a:off x="1081087" y="1204975"/>
              <a:ext cx="6744334" cy="600075"/>
            </a:xfrm>
            <a:custGeom>
              <a:avLst/>
              <a:gdLst/>
              <a:ahLst/>
              <a:cxnLst/>
              <a:rect l="l" t="t" r="r" b="b"/>
              <a:pathLst>
                <a:path w="6744334" h="600075">
                  <a:moveTo>
                    <a:pt x="6643687" y="0"/>
                  </a:moveTo>
                  <a:lnTo>
                    <a:pt x="100012" y="0"/>
                  </a:lnTo>
                  <a:lnTo>
                    <a:pt x="61084" y="7848"/>
                  </a:lnTo>
                  <a:lnTo>
                    <a:pt x="29294" y="29257"/>
                  </a:lnTo>
                  <a:lnTo>
                    <a:pt x="7859" y="61025"/>
                  </a:lnTo>
                  <a:lnTo>
                    <a:pt x="0" y="99949"/>
                  </a:lnTo>
                  <a:lnTo>
                    <a:pt x="0" y="499999"/>
                  </a:lnTo>
                  <a:lnTo>
                    <a:pt x="7859" y="538942"/>
                  </a:lnTo>
                  <a:lnTo>
                    <a:pt x="29294" y="570753"/>
                  </a:lnTo>
                  <a:lnTo>
                    <a:pt x="61084" y="592206"/>
                  </a:lnTo>
                  <a:lnTo>
                    <a:pt x="100012" y="600075"/>
                  </a:lnTo>
                  <a:lnTo>
                    <a:pt x="6643687" y="600075"/>
                  </a:lnTo>
                  <a:lnTo>
                    <a:pt x="6682630" y="592206"/>
                  </a:lnTo>
                  <a:lnTo>
                    <a:pt x="6714442" y="570753"/>
                  </a:lnTo>
                  <a:lnTo>
                    <a:pt x="6735895" y="538942"/>
                  </a:lnTo>
                  <a:lnTo>
                    <a:pt x="6743763" y="499999"/>
                  </a:lnTo>
                  <a:lnTo>
                    <a:pt x="6743763" y="99949"/>
                  </a:lnTo>
                  <a:lnTo>
                    <a:pt x="6735895" y="61025"/>
                  </a:lnTo>
                  <a:lnTo>
                    <a:pt x="6714442" y="29257"/>
                  </a:lnTo>
                  <a:lnTo>
                    <a:pt x="6682630" y="7848"/>
                  </a:lnTo>
                  <a:lnTo>
                    <a:pt x="6643687" y="0"/>
                  </a:lnTo>
                  <a:close/>
                </a:path>
              </a:pathLst>
            </a:custGeom>
            <a:solidFill>
              <a:srgbClr val="81D3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81087" y="1204975"/>
              <a:ext cx="6744334" cy="600075"/>
            </a:xfrm>
            <a:custGeom>
              <a:avLst/>
              <a:gdLst/>
              <a:ahLst/>
              <a:cxnLst/>
              <a:rect l="l" t="t" r="r" b="b"/>
              <a:pathLst>
                <a:path w="6744334" h="600075">
                  <a:moveTo>
                    <a:pt x="0" y="99949"/>
                  </a:moveTo>
                  <a:lnTo>
                    <a:pt x="7859" y="61025"/>
                  </a:lnTo>
                  <a:lnTo>
                    <a:pt x="29294" y="29257"/>
                  </a:lnTo>
                  <a:lnTo>
                    <a:pt x="61084" y="7848"/>
                  </a:lnTo>
                  <a:lnTo>
                    <a:pt x="100012" y="0"/>
                  </a:lnTo>
                  <a:lnTo>
                    <a:pt x="6643687" y="0"/>
                  </a:lnTo>
                  <a:lnTo>
                    <a:pt x="6682630" y="7848"/>
                  </a:lnTo>
                  <a:lnTo>
                    <a:pt x="6714442" y="29257"/>
                  </a:lnTo>
                  <a:lnTo>
                    <a:pt x="6735895" y="61025"/>
                  </a:lnTo>
                  <a:lnTo>
                    <a:pt x="6743763" y="99949"/>
                  </a:lnTo>
                  <a:lnTo>
                    <a:pt x="6743763" y="499999"/>
                  </a:lnTo>
                  <a:lnTo>
                    <a:pt x="6735895" y="538942"/>
                  </a:lnTo>
                  <a:lnTo>
                    <a:pt x="6714442" y="570753"/>
                  </a:lnTo>
                  <a:lnTo>
                    <a:pt x="6682630" y="592206"/>
                  </a:lnTo>
                  <a:lnTo>
                    <a:pt x="6643687" y="600075"/>
                  </a:lnTo>
                  <a:lnTo>
                    <a:pt x="100012" y="600075"/>
                  </a:lnTo>
                  <a:lnTo>
                    <a:pt x="61084" y="592206"/>
                  </a:lnTo>
                  <a:lnTo>
                    <a:pt x="29294" y="570753"/>
                  </a:lnTo>
                  <a:lnTo>
                    <a:pt x="7859" y="538942"/>
                  </a:lnTo>
                  <a:lnTo>
                    <a:pt x="0" y="499999"/>
                  </a:lnTo>
                  <a:lnTo>
                    <a:pt x="0" y="99949"/>
                  </a:lnTo>
                  <a:close/>
                </a:path>
              </a:pathLst>
            </a:custGeom>
            <a:ln w="12700">
              <a:solidFill>
                <a:srgbClr val="81D3F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85862" y="1243075"/>
              <a:ext cx="5638800" cy="523875"/>
            </a:xfrm>
            <a:custGeom>
              <a:avLst/>
              <a:gdLst/>
              <a:ahLst/>
              <a:cxnLst/>
              <a:rect l="l" t="t" r="r" b="b"/>
              <a:pathLst>
                <a:path w="5638800" h="523875">
                  <a:moveTo>
                    <a:pt x="5638800" y="0"/>
                  </a:moveTo>
                  <a:lnTo>
                    <a:pt x="0" y="0"/>
                  </a:lnTo>
                  <a:lnTo>
                    <a:pt x="0" y="523875"/>
                  </a:lnTo>
                  <a:lnTo>
                    <a:pt x="5638800" y="523875"/>
                  </a:lnTo>
                  <a:lnTo>
                    <a:pt x="5638800" y="0"/>
                  </a:lnTo>
                  <a:close/>
                </a:path>
              </a:pathLst>
            </a:custGeom>
            <a:solidFill>
              <a:srgbClr val="81D3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85862" y="1243075"/>
              <a:ext cx="5638800" cy="523875"/>
            </a:xfrm>
            <a:custGeom>
              <a:avLst/>
              <a:gdLst/>
              <a:ahLst/>
              <a:cxnLst/>
              <a:rect l="l" t="t" r="r" b="b"/>
              <a:pathLst>
                <a:path w="5638800" h="523875">
                  <a:moveTo>
                    <a:pt x="0" y="523875"/>
                  </a:moveTo>
                  <a:lnTo>
                    <a:pt x="5638800" y="523875"/>
                  </a:lnTo>
                  <a:lnTo>
                    <a:pt x="5638800" y="0"/>
                  </a:lnTo>
                  <a:lnTo>
                    <a:pt x="0" y="0"/>
                  </a:lnTo>
                  <a:lnTo>
                    <a:pt x="0" y="523875"/>
                  </a:lnTo>
                  <a:close/>
                </a:path>
              </a:pathLst>
            </a:custGeom>
            <a:ln w="9525">
              <a:solidFill>
                <a:srgbClr val="81D3F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264285" y="1262951"/>
            <a:ext cx="4082415" cy="4489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275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75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75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Master</a:t>
            </a:r>
            <a:r>
              <a:rPr sz="275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Arial"/>
                <a:cs typeface="Arial"/>
              </a:rPr>
              <a:t>Library?</a:t>
            </a:r>
            <a:endParaRPr sz="275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074737" y="3113151"/>
            <a:ext cx="6757034" cy="612775"/>
            <a:chOff x="1074737" y="3113151"/>
            <a:chExt cx="6757034" cy="612775"/>
          </a:xfrm>
        </p:grpSpPr>
        <p:sp>
          <p:nvSpPr>
            <p:cNvPr id="15" name="object 15"/>
            <p:cNvSpPr/>
            <p:nvPr/>
          </p:nvSpPr>
          <p:spPr>
            <a:xfrm>
              <a:off x="1081087" y="3119501"/>
              <a:ext cx="6744334" cy="600075"/>
            </a:xfrm>
            <a:custGeom>
              <a:avLst/>
              <a:gdLst/>
              <a:ahLst/>
              <a:cxnLst/>
              <a:rect l="l" t="t" r="r" b="b"/>
              <a:pathLst>
                <a:path w="6744334" h="600075">
                  <a:moveTo>
                    <a:pt x="6643687" y="0"/>
                  </a:moveTo>
                  <a:lnTo>
                    <a:pt x="100012" y="0"/>
                  </a:lnTo>
                  <a:lnTo>
                    <a:pt x="61084" y="7848"/>
                  </a:lnTo>
                  <a:lnTo>
                    <a:pt x="29294" y="29257"/>
                  </a:lnTo>
                  <a:lnTo>
                    <a:pt x="7859" y="61025"/>
                  </a:lnTo>
                  <a:lnTo>
                    <a:pt x="0" y="99949"/>
                  </a:lnTo>
                  <a:lnTo>
                    <a:pt x="0" y="499999"/>
                  </a:lnTo>
                  <a:lnTo>
                    <a:pt x="7859" y="538942"/>
                  </a:lnTo>
                  <a:lnTo>
                    <a:pt x="29294" y="570753"/>
                  </a:lnTo>
                  <a:lnTo>
                    <a:pt x="61084" y="592206"/>
                  </a:lnTo>
                  <a:lnTo>
                    <a:pt x="100012" y="600075"/>
                  </a:lnTo>
                  <a:lnTo>
                    <a:pt x="6643687" y="600075"/>
                  </a:lnTo>
                  <a:lnTo>
                    <a:pt x="6682630" y="592206"/>
                  </a:lnTo>
                  <a:lnTo>
                    <a:pt x="6714442" y="570753"/>
                  </a:lnTo>
                  <a:lnTo>
                    <a:pt x="6735895" y="538942"/>
                  </a:lnTo>
                  <a:lnTo>
                    <a:pt x="6743763" y="499999"/>
                  </a:lnTo>
                  <a:lnTo>
                    <a:pt x="6743763" y="99949"/>
                  </a:lnTo>
                  <a:lnTo>
                    <a:pt x="6735895" y="61025"/>
                  </a:lnTo>
                  <a:lnTo>
                    <a:pt x="6714442" y="29257"/>
                  </a:lnTo>
                  <a:lnTo>
                    <a:pt x="6682630" y="7848"/>
                  </a:lnTo>
                  <a:lnTo>
                    <a:pt x="6643687" y="0"/>
                  </a:lnTo>
                  <a:close/>
                </a:path>
              </a:pathLst>
            </a:custGeom>
            <a:solidFill>
              <a:srgbClr val="81D3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81087" y="3119501"/>
              <a:ext cx="6744334" cy="600075"/>
            </a:xfrm>
            <a:custGeom>
              <a:avLst/>
              <a:gdLst/>
              <a:ahLst/>
              <a:cxnLst/>
              <a:rect l="l" t="t" r="r" b="b"/>
              <a:pathLst>
                <a:path w="6744334" h="600075">
                  <a:moveTo>
                    <a:pt x="0" y="99949"/>
                  </a:moveTo>
                  <a:lnTo>
                    <a:pt x="7859" y="61025"/>
                  </a:lnTo>
                  <a:lnTo>
                    <a:pt x="29294" y="29257"/>
                  </a:lnTo>
                  <a:lnTo>
                    <a:pt x="61084" y="7848"/>
                  </a:lnTo>
                  <a:lnTo>
                    <a:pt x="100012" y="0"/>
                  </a:lnTo>
                  <a:lnTo>
                    <a:pt x="6643687" y="0"/>
                  </a:lnTo>
                  <a:lnTo>
                    <a:pt x="6682630" y="7848"/>
                  </a:lnTo>
                  <a:lnTo>
                    <a:pt x="6714442" y="29257"/>
                  </a:lnTo>
                  <a:lnTo>
                    <a:pt x="6735895" y="61025"/>
                  </a:lnTo>
                  <a:lnTo>
                    <a:pt x="6743763" y="99949"/>
                  </a:lnTo>
                  <a:lnTo>
                    <a:pt x="6743763" y="499999"/>
                  </a:lnTo>
                  <a:lnTo>
                    <a:pt x="6735895" y="538942"/>
                  </a:lnTo>
                  <a:lnTo>
                    <a:pt x="6714442" y="570753"/>
                  </a:lnTo>
                  <a:lnTo>
                    <a:pt x="6682630" y="592206"/>
                  </a:lnTo>
                  <a:lnTo>
                    <a:pt x="6643687" y="600075"/>
                  </a:lnTo>
                  <a:lnTo>
                    <a:pt x="100012" y="600075"/>
                  </a:lnTo>
                  <a:lnTo>
                    <a:pt x="61084" y="592206"/>
                  </a:lnTo>
                  <a:lnTo>
                    <a:pt x="29294" y="570753"/>
                  </a:lnTo>
                  <a:lnTo>
                    <a:pt x="7859" y="538942"/>
                  </a:lnTo>
                  <a:lnTo>
                    <a:pt x="0" y="499999"/>
                  </a:lnTo>
                  <a:lnTo>
                    <a:pt x="0" y="99949"/>
                  </a:lnTo>
                  <a:close/>
                </a:path>
              </a:pathLst>
            </a:custGeom>
            <a:ln w="12700">
              <a:solidFill>
                <a:srgbClr val="81D3F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85862" y="3157601"/>
              <a:ext cx="6477000" cy="523875"/>
            </a:xfrm>
            <a:custGeom>
              <a:avLst/>
              <a:gdLst/>
              <a:ahLst/>
              <a:cxnLst/>
              <a:rect l="l" t="t" r="r" b="b"/>
              <a:pathLst>
                <a:path w="6477000" h="523875">
                  <a:moveTo>
                    <a:pt x="6477000" y="0"/>
                  </a:moveTo>
                  <a:lnTo>
                    <a:pt x="0" y="0"/>
                  </a:lnTo>
                  <a:lnTo>
                    <a:pt x="0" y="523875"/>
                  </a:lnTo>
                  <a:lnTo>
                    <a:pt x="6477000" y="523875"/>
                  </a:lnTo>
                  <a:lnTo>
                    <a:pt x="6477000" y="0"/>
                  </a:lnTo>
                  <a:close/>
                </a:path>
              </a:pathLst>
            </a:custGeom>
            <a:solidFill>
              <a:srgbClr val="81D3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85862" y="3157601"/>
              <a:ext cx="6477000" cy="523875"/>
            </a:xfrm>
            <a:custGeom>
              <a:avLst/>
              <a:gdLst/>
              <a:ahLst/>
              <a:cxnLst/>
              <a:rect l="l" t="t" r="r" b="b"/>
              <a:pathLst>
                <a:path w="6477000" h="523875">
                  <a:moveTo>
                    <a:pt x="0" y="523875"/>
                  </a:moveTo>
                  <a:lnTo>
                    <a:pt x="6477000" y="523875"/>
                  </a:lnTo>
                  <a:lnTo>
                    <a:pt x="6477000" y="0"/>
                  </a:lnTo>
                  <a:lnTo>
                    <a:pt x="0" y="0"/>
                  </a:lnTo>
                  <a:lnTo>
                    <a:pt x="0" y="523875"/>
                  </a:lnTo>
                  <a:close/>
                </a:path>
              </a:pathLst>
            </a:custGeom>
            <a:ln w="9525">
              <a:solidFill>
                <a:srgbClr val="81D3F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264285" y="3181286"/>
            <a:ext cx="6303010" cy="4489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How</a:t>
            </a:r>
            <a:r>
              <a:rPr sz="275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275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2750" spc="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build</a:t>
            </a:r>
            <a:r>
              <a:rPr sz="275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275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dirty="0">
                <a:solidFill>
                  <a:srgbClr val="FFFFFF"/>
                </a:solidFill>
                <a:latin typeface="Arial"/>
                <a:cs typeface="Arial"/>
              </a:rPr>
              <a:t>Master</a:t>
            </a:r>
            <a:r>
              <a:rPr sz="275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50" spc="-10" dirty="0">
                <a:solidFill>
                  <a:srgbClr val="FFFFFF"/>
                </a:solidFill>
                <a:latin typeface="Arial"/>
                <a:cs typeface="Arial"/>
              </a:rPr>
              <a:t>Library?</a:t>
            </a:r>
            <a:endParaRPr sz="275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04875" y="5705475"/>
            <a:ext cx="9096375" cy="1028700"/>
          </a:xfrm>
          <a:custGeom>
            <a:avLst/>
            <a:gdLst/>
            <a:ahLst/>
            <a:cxnLst/>
            <a:rect l="l" t="t" r="r" b="b"/>
            <a:pathLst>
              <a:path w="9096375" h="1028700">
                <a:moveTo>
                  <a:pt x="0" y="1028700"/>
                </a:moveTo>
                <a:lnTo>
                  <a:pt x="9096375" y="1028700"/>
                </a:lnTo>
                <a:lnTo>
                  <a:pt x="9096375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ln w="38100">
            <a:solidFill>
              <a:srgbClr val="81D3F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200467" y="6017259"/>
            <a:ext cx="8359775" cy="5772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1800" dirty="0">
                <a:latin typeface="Arial"/>
                <a:cs typeface="Arial"/>
              </a:rPr>
              <a:t>When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Master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Library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ready,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inform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your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ICS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account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rep.</a:t>
            </a:r>
            <a:r>
              <a:rPr sz="1800" spc="415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You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will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an </a:t>
            </a:r>
            <a:r>
              <a:rPr sz="1800" dirty="0">
                <a:latin typeface="Arial"/>
                <a:cs typeface="Arial"/>
              </a:rPr>
              <a:t>orange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label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project,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products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within.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6325" y="5505450"/>
            <a:ext cx="733425" cy="409575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11704955" y="6613704"/>
            <a:ext cx="19748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sz="1200" spc="-25" dirty="0">
                <a:latin typeface="Arial"/>
                <a:cs typeface="Arial"/>
              </a:rPr>
              <a:t>59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72325" y="4086225"/>
            <a:ext cx="4724400" cy="2476500"/>
            <a:chOff x="7172325" y="4086225"/>
            <a:chExt cx="4724400" cy="2476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2325" y="4086225"/>
              <a:ext cx="2809875" cy="22764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05950" y="4086225"/>
              <a:ext cx="1962150" cy="226695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19162" y="409193"/>
            <a:ext cx="6711950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b="1" dirty="0">
                <a:latin typeface="Arial"/>
                <a:cs typeface="Arial"/>
              </a:rPr>
              <a:t>Log</a:t>
            </a:r>
            <a:r>
              <a:rPr sz="3200" b="1" spc="-5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Into</a:t>
            </a:r>
            <a:r>
              <a:rPr sz="3200" b="1" spc="-4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your</a:t>
            </a:r>
            <a:r>
              <a:rPr sz="3200" b="1" spc="-1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ShopperMX</a:t>
            </a:r>
            <a:r>
              <a:rPr sz="3200" b="1" spc="-150" dirty="0">
                <a:latin typeface="Arial"/>
                <a:cs typeface="Arial"/>
              </a:rPr>
              <a:t> </a:t>
            </a:r>
            <a:r>
              <a:rPr sz="3200" b="1" spc="-10" dirty="0">
                <a:latin typeface="Arial"/>
                <a:cs typeface="Arial"/>
              </a:rPr>
              <a:t>Account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6870" y="1514411"/>
            <a:ext cx="10629900" cy="2459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332105">
              <a:lnSpc>
                <a:spcPct val="101000"/>
              </a:lnSpc>
              <a:spcBef>
                <a:spcPts val="105"/>
              </a:spcBef>
            </a:pPr>
            <a:r>
              <a:rPr sz="1550" dirty="0">
                <a:latin typeface="Arial"/>
                <a:cs typeface="Arial"/>
              </a:rPr>
              <a:t>New</a:t>
            </a:r>
            <a:r>
              <a:rPr sz="1550" spc="17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ShopperMX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users</a:t>
            </a:r>
            <a:r>
              <a:rPr sz="1550" spc="5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receive</a:t>
            </a:r>
            <a:r>
              <a:rPr sz="1550" spc="12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Welcome</a:t>
            </a:r>
            <a:r>
              <a:rPr sz="1550" b="1" spc="114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to</a:t>
            </a:r>
            <a:r>
              <a:rPr sz="1550" b="1" spc="11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ShopperMX</a:t>
            </a:r>
            <a:r>
              <a:rPr sz="1550" b="1" spc="1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e-mail.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If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you</a:t>
            </a:r>
            <a:r>
              <a:rPr sz="1550" spc="4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did</a:t>
            </a:r>
            <a:r>
              <a:rPr sz="1550" spc="1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not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receive</a:t>
            </a:r>
            <a:r>
              <a:rPr sz="1550" spc="1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</a:t>
            </a:r>
            <a:r>
              <a:rPr sz="1550" spc="12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e-</a:t>
            </a:r>
            <a:r>
              <a:rPr sz="1550" dirty="0">
                <a:latin typeface="Arial"/>
                <a:cs typeface="Arial"/>
              </a:rPr>
              <a:t>mail,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please</a:t>
            </a:r>
            <a:r>
              <a:rPr sz="1550" spc="12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contact </a:t>
            </a:r>
            <a:r>
              <a:rPr sz="1550" u="heavy" spc="-1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4"/>
              </a:rPr>
              <a:t>support@shoppermx.com</a:t>
            </a:r>
            <a:r>
              <a:rPr sz="1550" spc="-10" dirty="0">
                <a:latin typeface="Arial"/>
                <a:cs typeface="Arial"/>
              </a:rPr>
              <a:t>.</a:t>
            </a:r>
            <a:endParaRPr sz="1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65"/>
              </a:spcBef>
            </a:pPr>
            <a:endParaRPr sz="155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Char char="•"/>
              <a:tabLst>
                <a:tab pos="298450" algn="l"/>
              </a:tabLst>
            </a:pPr>
            <a:r>
              <a:rPr sz="1550" dirty="0">
                <a:latin typeface="Arial"/>
                <a:cs typeface="Arial"/>
              </a:rPr>
              <a:t>Click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on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4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Activate</a:t>
            </a:r>
            <a:r>
              <a:rPr sz="1550" b="1" spc="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Account</a:t>
            </a:r>
            <a:r>
              <a:rPr sz="1550" b="1" spc="12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link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get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started.</a:t>
            </a:r>
            <a:endParaRPr sz="1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85"/>
              </a:spcBef>
              <a:buFont typeface="Arial"/>
              <a:buChar char="•"/>
            </a:pPr>
            <a:endParaRPr sz="155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5"/>
              </a:spcBef>
              <a:buChar char="•"/>
              <a:tabLst>
                <a:tab pos="298450" algn="l"/>
              </a:tabLst>
            </a:pPr>
            <a:r>
              <a:rPr sz="1550" dirty="0">
                <a:latin typeface="Arial"/>
                <a:cs typeface="Arial"/>
              </a:rPr>
              <a:t>Fill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out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Account</a:t>
            </a:r>
            <a:r>
              <a:rPr sz="1550" b="1" spc="8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Information</a:t>
            </a:r>
            <a:r>
              <a:rPr sz="1550" b="1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page.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Set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your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password.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Your</a:t>
            </a:r>
            <a:r>
              <a:rPr sz="1550" spc="16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username</a:t>
            </a:r>
            <a:r>
              <a:rPr sz="1550" spc="2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is</a:t>
            </a:r>
            <a:r>
              <a:rPr sz="1550" spc="1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your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spc="65" dirty="0">
                <a:latin typeface="Arial"/>
                <a:cs typeface="Arial"/>
              </a:rPr>
              <a:t>e-</a:t>
            </a:r>
            <a:r>
              <a:rPr sz="1550" spc="-10" dirty="0">
                <a:latin typeface="Arial"/>
                <a:cs typeface="Arial"/>
              </a:rPr>
              <a:t>mail.</a:t>
            </a:r>
            <a:endParaRPr sz="1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85"/>
              </a:spcBef>
              <a:buFont typeface="Arial"/>
              <a:buChar char="•"/>
            </a:pPr>
            <a:endParaRPr sz="155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Char char="•"/>
              <a:tabLst>
                <a:tab pos="298450" algn="l"/>
              </a:tabLst>
            </a:pPr>
            <a:r>
              <a:rPr sz="1550" dirty="0">
                <a:latin typeface="Arial"/>
                <a:cs typeface="Arial"/>
              </a:rPr>
              <a:t>Click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on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6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Yes,</a:t>
            </a:r>
            <a:r>
              <a:rPr sz="1550" b="1" spc="8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I</a:t>
            </a:r>
            <a:r>
              <a:rPr sz="1550" b="1" spc="8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agree</a:t>
            </a:r>
            <a:r>
              <a:rPr sz="1550" b="1" spc="1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to</a:t>
            </a:r>
            <a:r>
              <a:rPr sz="1550" b="1" spc="8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the</a:t>
            </a:r>
            <a:r>
              <a:rPr sz="1550" b="1" spc="9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ShopperMX</a:t>
            </a:r>
            <a:r>
              <a:rPr sz="1550" b="1" spc="-1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Acceptable</a:t>
            </a:r>
            <a:r>
              <a:rPr sz="1550" b="1" spc="9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Use</a:t>
            </a:r>
            <a:r>
              <a:rPr sz="1550" b="1" spc="10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Policy</a:t>
            </a:r>
            <a:r>
              <a:rPr sz="1550" b="1" spc="1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and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then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click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Save</a:t>
            </a:r>
            <a:r>
              <a:rPr sz="1550" b="1" spc="10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and</a:t>
            </a:r>
            <a:r>
              <a:rPr sz="1550" b="1" spc="9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Open</a:t>
            </a:r>
            <a:r>
              <a:rPr sz="1550" b="1" spc="90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ShopperMX.</a:t>
            </a:r>
            <a:endParaRPr sz="1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0"/>
              </a:spcBef>
              <a:buFont typeface="Arial"/>
              <a:buChar char="•"/>
            </a:pPr>
            <a:endParaRPr sz="155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Char char="•"/>
              <a:tabLst>
                <a:tab pos="298450" algn="l"/>
              </a:tabLst>
            </a:pPr>
            <a:r>
              <a:rPr sz="1550" dirty="0">
                <a:latin typeface="Arial"/>
                <a:cs typeface="Arial"/>
              </a:rPr>
              <a:t>Go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Shoppermx.com</a:t>
            </a:r>
            <a:r>
              <a:rPr sz="1550" spc="1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and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log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into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your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account.</a:t>
            </a:r>
            <a:endParaRPr sz="155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133850" y="4086225"/>
            <a:ext cx="2391410" cy="2295525"/>
            <a:chOff x="4133850" y="4086225"/>
            <a:chExt cx="2391410" cy="229552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43375" y="4095750"/>
              <a:ext cx="2371725" cy="227647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138675" y="4090987"/>
              <a:ext cx="2381250" cy="2286000"/>
            </a:xfrm>
            <a:custGeom>
              <a:avLst/>
              <a:gdLst/>
              <a:ahLst/>
              <a:cxnLst/>
              <a:rect l="l" t="t" r="r" b="b"/>
              <a:pathLst>
                <a:path w="2381250" h="2286000">
                  <a:moveTo>
                    <a:pt x="0" y="2286000"/>
                  </a:moveTo>
                  <a:lnTo>
                    <a:pt x="2381250" y="2286000"/>
                  </a:lnTo>
                  <a:lnTo>
                    <a:pt x="2381250" y="0"/>
                  </a:lnTo>
                  <a:lnTo>
                    <a:pt x="0" y="0"/>
                  </a:lnTo>
                  <a:lnTo>
                    <a:pt x="0" y="228600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33850" y="4086225"/>
              <a:ext cx="2390775" cy="123825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304800" y="4181475"/>
            <a:ext cx="3219450" cy="2162175"/>
            <a:chOff x="304800" y="4181475"/>
            <a:chExt cx="3219450" cy="2162175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4800" y="4191000"/>
              <a:ext cx="3219450" cy="215265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4800" y="4181475"/>
              <a:ext cx="3219450" cy="533400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3713226" y="4856098"/>
            <a:ext cx="298450" cy="441959"/>
            <a:chOff x="3713226" y="4856098"/>
            <a:chExt cx="298450" cy="441959"/>
          </a:xfrm>
        </p:grpSpPr>
        <p:sp>
          <p:nvSpPr>
            <p:cNvPr id="15" name="object 15"/>
            <p:cNvSpPr/>
            <p:nvPr/>
          </p:nvSpPr>
          <p:spPr>
            <a:xfrm>
              <a:off x="3719576" y="4862448"/>
              <a:ext cx="285750" cy="429259"/>
            </a:xfrm>
            <a:custGeom>
              <a:avLst/>
              <a:gdLst/>
              <a:ahLst/>
              <a:cxnLst/>
              <a:rect l="l" t="t" r="r" b="b"/>
              <a:pathLst>
                <a:path w="285750" h="429260">
                  <a:moveTo>
                    <a:pt x="0" y="0"/>
                  </a:moveTo>
                  <a:lnTo>
                    <a:pt x="0" y="428751"/>
                  </a:lnTo>
                  <a:lnTo>
                    <a:pt x="285750" y="2143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D3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719576" y="4862448"/>
              <a:ext cx="285750" cy="429259"/>
            </a:xfrm>
            <a:custGeom>
              <a:avLst/>
              <a:gdLst/>
              <a:ahLst/>
              <a:cxnLst/>
              <a:rect l="l" t="t" r="r" b="b"/>
              <a:pathLst>
                <a:path w="285750" h="429260">
                  <a:moveTo>
                    <a:pt x="0" y="0"/>
                  </a:moveTo>
                  <a:lnTo>
                    <a:pt x="285750" y="214375"/>
                  </a:lnTo>
                  <a:lnTo>
                    <a:pt x="0" y="428751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D9B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6723126" y="4856226"/>
            <a:ext cx="307975" cy="441325"/>
            <a:chOff x="6723126" y="4856226"/>
            <a:chExt cx="307975" cy="441325"/>
          </a:xfrm>
        </p:grpSpPr>
        <p:sp>
          <p:nvSpPr>
            <p:cNvPr id="18" name="object 18"/>
            <p:cNvSpPr/>
            <p:nvPr/>
          </p:nvSpPr>
          <p:spPr>
            <a:xfrm>
              <a:off x="6729476" y="4862576"/>
              <a:ext cx="295275" cy="428625"/>
            </a:xfrm>
            <a:custGeom>
              <a:avLst/>
              <a:gdLst/>
              <a:ahLst/>
              <a:cxnLst/>
              <a:rect l="l" t="t" r="r" b="b"/>
              <a:pathLst>
                <a:path w="295275" h="428625">
                  <a:moveTo>
                    <a:pt x="0" y="0"/>
                  </a:moveTo>
                  <a:lnTo>
                    <a:pt x="0" y="428625"/>
                  </a:lnTo>
                  <a:lnTo>
                    <a:pt x="295275" y="2142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D3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729476" y="4862576"/>
              <a:ext cx="295275" cy="428625"/>
            </a:xfrm>
            <a:custGeom>
              <a:avLst/>
              <a:gdLst/>
              <a:ahLst/>
              <a:cxnLst/>
              <a:rect l="l" t="t" r="r" b="b"/>
              <a:pathLst>
                <a:path w="295275" h="428625">
                  <a:moveTo>
                    <a:pt x="0" y="0"/>
                  </a:moveTo>
                  <a:lnTo>
                    <a:pt x="295275" y="214249"/>
                  </a:lnTo>
                  <a:lnTo>
                    <a:pt x="0" y="42862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D9B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8401050" y="142875"/>
            <a:ext cx="3543300" cy="1323975"/>
          </a:xfrm>
          <a:custGeom>
            <a:avLst/>
            <a:gdLst/>
            <a:ahLst/>
            <a:cxnLst/>
            <a:rect l="l" t="t" r="r" b="b"/>
            <a:pathLst>
              <a:path w="3543300" h="1323975">
                <a:moveTo>
                  <a:pt x="3322574" y="0"/>
                </a:moveTo>
                <a:lnTo>
                  <a:pt x="220725" y="0"/>
                </a:lnTo>
                <a:lnTo>
                  <a:pt x="176237" y="4483"/>
                </a:lnTo>
                <a:lnTo>
                  <a:pt x="134802" y="17343"/>
                </a:lnTo>
                <a:lnTo>
                  <a:pt x="97308" y="37692"/>
                </a:lnTo>
                <a:lnTo>
                  <a:pt x="64643" y="64643"/>
                </a:lnTo>
                <a:lnTo>
                  <a:pt x="37692" y="97308"/>
                </a:lnTo>
                <a:lnTo>
                  <a:pt x="17343" y="134802"/>
                </a:lnTo>
                <a:lnTo>
                  <a:pt x="4483" y="176237"/>
                </a:lnTo>
                <a:lnTo>
                  <a:pt x="0" y="220725"/>
                </a:lnTo>
                <a:lnTo>
                  <a:pt x="0" y="1103249"/>
                </a:lnTo>
                <a:lnTo>
                  <a:pt x="4483" y="1147737"/>
                </a:lnTo>
                <a:lnTo>
                  <a:pt x="17343" y="1189172"/>
                </a:lnTo>
                <a:lnTo>
                  <a:pt x="37692" y="1226666"/>
                </a:lnTo>
                <a:lnTo>
                  <a:pt x="64643" y="1259332"/>
                </a:lnTo>
                <a:lnTo>
                  <a:pt x="97308" y="1286282"/>
                </a:lnTo>
                <a:lnTo>
                  <a:pt x="134802" y="1306631"/>
                </a:lnTo>
                <a:lnTo>
                  <a:pt x="176237" y="1319491"/>
                </a:lnTo>
                <a:lnTo>
                  <a:pt x="220725" y="1323975"/>
                </a:lnTo>
                <a:lnTo>
                  <a:pt x="3322574" y="1323975"/>
                </a:lnTo>
                <a:lnTo>
                  <a:pt x="3367062" y="1319491"/>
                </a:lnTo>
                <a:lnTo>
                  <a:pt x="3408497" y="1306631"/>
                </a:lnTo>
                <a:lnTo>
                  <a:pt x="3445991" y="1286282"/>
                </a:lnTo>
                <a:lnTo>
                  <a:pt x="3478656" y="1259332"/>
                </a:lnTo>
                <a:lnTo>
                  <a:pt x="3505607" y="1226666"/>
                </a:lnTo>
                <a:lnTo>
                  <a:pt x="3525956" y="1189172"/>
                </a:lnTo>
                <a:lnTo>
                  <a:pt x="3538816" y="1147737"/>
                </a:lnTo>
                <a:lnTo>
                  <a:pt x="3543300" y="1103249"/>
                </a:lnTo>
                <a:lnTo>
                  <a:pt x="3543300" y="220725"/>
                </a:lnTo>
                <a:lnTo>
                  <a:pt x="3538816" y="176237"/>
                </a:lnTo>
                <a:lnTo>
                  <a:pt x="3525956" y="134802"/>
                </a:lnTo>
                <a:lnTo>
                  <a:pt x="3505607" y="97308"/>
                </a:lnTo>
                <a:lnTo>
                  <a:pt x="3478656" y="64643"/>
                </a:lnTo>
                <a:lnTo>
                  <a:pt x="3445991" y="37692"/>
                </a:lnTo>
                <a:lnTo>
                  <a:pt x="3408497" y="17343"/>
                </a:lnTo>
                <a:lnTo>
                  <a:pt x="3367062" y="4483"/>
                </a:lnTo>
                <a:lnTo>
                  <a:pt x="3322574" y="0"/>
                </a:lnTo>
                <a:close/>
              </a:path>
            </a:pathLst>
          </a:custGeom>
          <a:solidFill>
            <a:srgbClr val="4FC3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8549640" y="307022"/>
            <a:ext cx="2969260" cy="100012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3600"/>
              </a:lnSpc>
              <a:spcBef>
                <a:spcPts val="60"/>
              </a:spcBef>
            </a:pPr>
            <a:r>
              <a:rPr sz="1550" b="0" i="1" dirty="0">
                <a:latin typeface="Arial"/>
                <a:cs typeface="Arial"/>
              </a:rPr>
              <a:t>If</a:t>
            </a:r>
            <a:r>
              <a:rPr sz="1550" b="0" i="1" spc="80" dirty="0">
                <a:latin typeface="Arial"/>
                <a:cs typeface="Arial"/>
              </a:rPr>
              <a:t> </a:t>
            </a:r>
            <a:r>
              <a:rPr sz="1550" b="0" i="1" dirty="0">
                <a:latin typeface="Arial"/>
                <a:cs typeface="Arial"/>
              </a:rPr>
              <a:t>you</a:t>
            </a:r>
            <a:r>
              <a:rPr sz="1550" b="0" i="1" spc="15" dirty="0">
                <a:latin typeface="Arial"/>
                <a:cs typeface="Arial"/>
              </a:rPr>
              <a:t> </a:t>
            </a:r>
            <a:r>
              <a:rPr sz="1550" b="0" i="1" dirty="0">
                <a:latin typeface="Arial"/>
                <a:cs typeface="Arial"/>
              </a:rPr>
              <a:t>have</a:t>
            </a:r>
            <a:r>
              <a:rPr sz="1550" b="0" i="1" spc="90" dirty="0">
                <a:latin typeface="Arial"/>
                <a:cs typeface="Arial"/>
              </a:rPr>
              <a:t> </a:t>
            </a:r>
            <a:r>
              <a:rPr sz="1550" b="0" i="1" dirty="0">
                <a:latin typeface="Arial"/>
                <a:cs typeface="Arial"/>
              </a:rPr>
              <a:t>an</a:t>
            </a:r>
            <a:r>
              <a:rPr sz="1550" b="0" i="1" spc="95" dirty="0">
                <a:latin typeface="Arial"/>
                <a:cs typeface="Arial"/>
              </a:rPr>
              <a:t> </a:t>
            </a:r>
            <a:r>
              <a:rPr sz="1550" b="0" i="1" dirty="0">
                <a:latin typeface="Arial"/>
                <a:cs typeface="Arial"/>
              </a:rPr>
              <a:t>issue</a:t>
            </a:r>
            <a:r>
              <a:rPr sz="1550" b="0" i="1" spc="90" dirty="0">
                <a:latin typeface="Arial"/>
                <a:cs typeface="Arial"/>
              </a:rPr>
              <a:t> </a:t>
            </a:r>
            <a:r>
              <a:rPr sz="1550" b="0" i="1" dirty="0">
                <a:latin typeface="Arial"/>
                <a:cs typeface="Arial"/>
              </a:rPr>
              <a:t>signing</a:t>
            </a:r>
            <a:r>
              <a:rPr sz="1550" b="0" i="1" spc="95" dirty="0">
                <a:latin typeface="Arial"/>
                <a:cs typeface="Arial"/>
              </a:rPr>
              <a:t> </a:t>
            </a:r>
            <a:r>
              <a:rPr sz="1550" b="0" i="1" spc="-25" dirty="0">
                <a:latin typeface="Arial"/>
                <a:cs typeface="Arial"/>
              </a:rPr>
              <a:t>in, </a:t>
            </a:r>
            <a:r>
              <a:rPr sz="1550" b="0" i="1" dirty="0">
                <a:latin typeface="Arial"/>
                <a:cs typeface="Arial"/>
              </a:rPr>
              <a:t>please</a:t>
            </a:r>
            <a:r>
              <a:rPr sz="1550" b="0" i="1" spc="95" dirty="0">
                <a:latin typeface="Arial"/>
                <a:cs typeface="Arial"/>
              </a:rPr>
              <a:t> </a:t>
            </a:r>
            <a:r>
              <a:rPr sz="1550" b="0" i="1" dirty="0">
                <a:latin typeface="Arial"/>
                <a:cs typeface="Arial"/>
              </a:rPr>
              <a:t>reach</a:t>
            </a:r>
            <a:r>
              <a:rPr sz="1550" b="0" i="1" spc="95" dirty="0">
                <a:latin typeface="Arial"/>
                <a:cs typeface="Arial"/>
              </a:rPr>
              <a:t> </a:t>
            </a:r>
            <a:r>
              <a:rPr sz="1550" b="0" i="1" dirty="0">
                <a:latin typeface="Arial"/>
                <a:cs typeface="Arial"/>
              </a:rPr>
              <a:t>out</a:t>
            </a:r>
            <a:r>
              <a:rPr sz="1550" b="0" i="1" spc="85" dirty="0">
                <a:latin typeface="Arial"/>
                <a:cs typeface="Arial"/>
              </a:rPr>
              <a:t> </a:t>
            </a:r>
            <a:r>
              <a:rPr sz="1550" b="0" i="1" dirty="0">
                <a:latin typeface="Arial"/>
                <a:cs typeface="Arial"/>
              </a:rPr>
              <a:t>to</a:t>
            </a:r>
            <a:r>
              <a:rPr sz="1550" b="0" i="1" spc="100" dirty="0">
                <a:latin typeface="Arial"/>
                <a:cs typeface="Arial"/>
              </a:rPr>
              <a:t> </a:t>
            </a:r>
            <a:r>
              <a:rPr sz="1550" b="0" i="1" dirty="0">
                <a:latin typeface="Arial"/>
                <a:cs typeface="Arial"/>
              </a:rPr>
              <a:t>your</a:t>
            </a:r>
            <a:r>
              <a:rPr sz="1550" b="0" i="1" spc="75" dirty="0">
                <a:latin typeface="Arial"/>
                <a:cs typeface="Arial"/>
              </a:rPr>
              <a:t> </a:t>
            </a:r>
            <a:r>
              <a:rPr sz="1550" b="0" i="1" spc="-25" dirty="0">
                <a:latin typeface="Arial"/>
                <a:cs typeface="Arial"/>
              </a:rPr>
              <a:t>ICS </a:t>
            </a:r>
            <a:r>
              <a:rPr sz="1550" b="0" i="1" dirty="0">
                <a:latin typeface="Arial"/>
                <a:cs typeface="Arial"/>
              </a:rPr>
              <a:t>representative</a:t>
            </a:r>
            <a:r>
              <a:rPr sz="1550" b="0" i="1" spc="175" dirty="0">
                <a:latin typeface="Arial"/>
                <a:cs typeface="Arial"/>
              </a:rPr>
              <a:t> </a:t>
            </a:r>
            <a:r>
              <a:rPr sz="1550" b="0" i="1" dirty="0">
                <a:latin typeface="Arial"/>
                <a:cs typeface="Arial"/>
              </a:rPr>
              <a:t>or</a:t>
            </a:r>
            <a:r>
              <a:rPr sz="1550" b="0" i="1" spc="150" dirty="0">
                <a:latin typeface="Arial"/>
                <a:cs typeface="Arial"/>
              </a:rPr>
              <a:t> </a:t>
            </a:r>
            <a:r>
              <a:rPr sz="1550" b="0" i="1" spc="-20" dirty="0">
                <a:latin typeface="Arial"/>
                <a:cs typeface="Arial"/>
              </a:rPr>
              <a:t>email </a:t>
            </a:r>
            <a:r>
              <a:rPr sz="1550" b="0" i="1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9"/>
              </a:rPr>
              <a:t>support@incontextsolutions.com</a:t>
            </a:r>
            <a:endParaRPr sz="155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62865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How</a:t>
            </a:r>
            <a:r>
              <a:rPr sz="3200" spc="-20" dirty="0"/>
              <a:t> </a:t>
            </a:r>
            <a:r>
              <a:rPr sz="3200" dirty="0"/>
              <a:t>to access</a:t>
            </a:r>
            <a:r>
              <a:rPr sz="3200" spc="15" dirty="0"/>
              <a:t> </a:t>
            </a:r>
            <a:r>
              <a:rPr sz="3200" dirty="0"/>
              <a:t>existing</a:t>
            </a:r>
            <a:r>
              <a:rPr sz="3200" spc="-75" dirty="0"/>
              <a:t> </a:t>
            </a:r>
            <a:r>
              <a:rPr sz="3200" dirty="0"/>
              <a:t>products</a:t>
            </a:r>
            <a:r>
              <a:rPr sz="3200" spc="-50" dirty="0"/>
              <a:t> </a:t>
            </a:r>
            <a:r>
              <a:rPr sz="3200" dirty="0"/>
              <a:t>in</a:t>
            </a:r>
            <a:r>
              <a:rPr sz="3200" spc="5" dirty="0"/>
              <a:t> </a:t>
            </a:r>
            <a:r>
              <a:rPr sz="3200" spc="-10" dirty="0"/>
              <a:t>ShopperMX</a:t>
            </a:r>
            <a:endParaRPr sz="3200"/>
          </a:p>
        </p:txBody>
      </p:sp>
      <p:grpSp>
        <p:nvGrpSpPr>
          <p:cNvPr id="4" name="object 4"/>
          <p:cNvGrpSpPr/>
          <p:nvPr/>
        </p:nvGrpSpPr>
        <p:grpSpPr>
          <a:xfrm>
            <a:off x="865187" y="1522475"/>
            <a:ext cx="9469755" cy="1631950"/>
            <a:chOff x="865187" y="1522475"/>
            <a:chExt cx="9469755" cy="1631950"/>
          </a:xfrm>
        </p:grpSpPr>
        <p:sp>
          <p:nvSpPr>
            <p:cNvPr id="5" name="object 5"/>
            <p:cNvSpPr/>
            <p:nvPr/>
          </p:nvSpPr>
          <p:spPr>
            <a:xfrm>
              <a:off x="938212" y="2290825"/>
              <a:ext cx="1991360" cy="266700"/>
            </a:xfrm>
            <a:custGeom>
              <a:avLst/>
              <a:gdLst/>
              <a:ahLst/>
              <a:cxnLst/>
              <a:rect l="l" t="t" r="r" b="b"/>
              <a:pathLst>
                <a:path w="1991360" h="266700">
                  <a:moveTo>
                    <a:pt x="0" y="266700"/>
                  </a:moveTo>
                  <a:lnTo>
                    <a:pt x="514350" y="266700"/>
                  </a:lnTo>
                  <a:lnTo>
                    <a:pt x="514350" y="0"/>
                  </a:lnTo>
                  <a:lnTo>
                    <a:pt x="0" y="0"/>
                  </a:lnTo>
                  <a:lnTo>
                    <a:pt x="0" y="266700"/>
                  </a:lnTo>
                  <a:close/>
                </a:path>
                <a:path w="1991360" h="266700">
                  <a:moveTo>
                    <a:pt x="1238313" y="257175"/>
                  </a:moveTo>
                  <a:lnTo>
                    <a:pt x="1990788" y="257175"/>
                  </a:lnTo>
                  <a:lnTo>
                    <a:pt x="1990788" y="0"/>
                  </a:lnTo>
                  <a:lnTo>
                    <a:pt x="1238313" y="0"/>
                  </a:lnTo>
                  <a:lnTo>
                    <a:pt x="1238313" y="257175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24301" y="1633600"/>
              <a:ext cx="6896100" cy="1390650"/>
            </a:xfrm>
            <a:custGeom>
              <a:avLst/>
              <a:gdLst/>
              <a:ahLst/>
              <a:cxnLst/>
              <a:rect l="l" t="t" r="r" b="b"/>
              <a:pathLst>
                <a:path w="6896100" h="1390650">
                  <a:moveTo>
                    <a:pt x="0" y="1390650"/>
                  </a:moveTo>
                  <a:lnTo>
                    <a:pt x="6896100" y="1390650"/>
                  </a:lnTo>
                  <a:lnTo>
                    <a:pt x="6896100" y="0"/>
                  </a:lnTo>
                  <a:lnTo>
                    <a:pt x="0" y="0"/>
                  </a:lnTo>
                  <a:lnTo>
                    <a:pt x="0" y="1390650"/>
                  </a:lnTo>
                  <a:close/>
                </a:path>
              </a:pathLst>
            </a:custGeom>
            <a:ln w="28575">
              <a:solidFill>
                <a:srgbClr val="4FC3F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71537" y="1528825"/>
              <a:ext cx="2610485" cy="1619250"/>
            </a:xfrm>
            <a:custGeom>
              <a:avLst/>
              <a:gdLst/>
              <a:ahLst/>
              <a:cxnLst/>
              <a:rect l="l" t="t" r="r" b="b"/>
              <a:pathLst>
                <a:path w="2610485" h="1619250">
                  <a:moveTo>
                    <a:pt x="2339911" y="0"/>
                  </a:moveTo>
                  <a:lnTo>
                    <a:pt x="269887" y="0"/>
                  </a:lnTo>
                  <a:lnTo>
                    <a:pt x="221373" y="4346"/>
                  </a:lnTo>
                  <a:lnTo>
                    <a:pt x="175713" y="16878"/>
                  </a:lnTo>
                  <a:lnTo>
                    <a:pt x="133667" y="36834"/>
                  </a:lnTo>
                  <a:lnTo>
                    <a:pt x="96000" y="63454"/>
                  </a:lnTo>
                  <a:lnTo>
                    <a:pt x="63472" y="95977"/>
                  </a:lnTo>
                  <a:lnTo>
                    <a:pt x="36846" y="133641"/>
                  </a:lnTo>
                  <a:lnTo>
                    <a:pt x="16884" y="175686"/>
                  </a:lnTo>
                  <a:lnTo>
                    <a:pt x="4348" y="221351"/>
                  </a:lnTo>
                  <a:lnTo>
                    <a:pt x="0" y="269875"/>
                  </a:lnTo>
                  <a:lnTo>
                    <a:pt x="0" y="1349248"/>
                  </a:lnTo>
                  <a:lnTo>
                    <a:pt x="4348" y="1397775"/>
                  </a:lnTo>
                  <a:lnTo>
                    <a:pt x="16884" y="1443452"/>
                  </a:lnTo>
                  <a:lnTo>
                    <a:pt x="36846" y="1485514"/>
                  </a:lnTo>
                  <a:lnTo>
                    <a:pt x="63472" y="1523198"/>
                  </a:lnTo>
                  <a:lnTo>
                    <a:pt x="96000" y="1555742"/>
                  </a:lnTo>
                  <a:lnTo>
                    <a:pt x="133667" y="1582382"/>
                  </a:lnTo>
                  <a:lnTo>
                    <a:pt x="175713" y="1602355"/>
                  </a:lnTo>
                  <a:lnTo>
                    <a:pt x="221373" y="1614899"/>
                  </a:lnTo>
                  <a:lnTo>
                    <a:pt x="269887" y="1619250"/>
                  </a:lnTo>
                  <a:lnTo>
                    <a:pt x="2339911" y="1619250"/>
                  </a:lnTo>
                  <a:lnTo>
                    <a:pt x="2388439" y="1614899"/>
                  </a:lnTo>
                  <a:lnTo>
                    <a:pt x="2434115" y="1602355"/>
                  </a:lnTo>
                  <a:lnTo>
                    <a:pt x="2476177" y="1582382"/>
                  </a:lnTo>
                  <a:lnTo>
                    <a:pt x="2513862" y="1555742"/>
                  </a:lnTo>
                  <a:lnTo>
                    <a:pt x="2546405" y="1523198"/>
                  </a:lnTo>
                  <a:lnTo>
                    <a:pt x="2573045" y="1485514"/>
                  </a:lnTo>
                  <a:lnTo>
                    <a:pt x="2593019" y="1443452"/>
                  </a:lnTo>
                  <a:lnTo>
                    <a:pt x="2605562" y="1397775"/>
                  </a:lnTo>
                  <a:lnTo>
                    <a:pt x="2609913" y="1349248"/>
                  </a:lnTo>
                  <a:lnTo>
                    <a:pt x="2609913" y="269875"/>
                  </a:lnTo>
                  <a:lnTo>
                    <a:pt x="2605562" y="221351"/>
                  </a:lnTo>
                  <a:lnTo>
                    <a:pt x="2593019" y="175686"/>
                  </a:lnTo>
                  <a:lnTo>
                    <a:pt x="2573045" y="133641"/>
                  </a:lnTo>
                  <a:lnTo>
                    <a:pt x="2546405" y="95977"/>
                  </a:lnTo>
                  <a:lnTo>
                    <a:pt x="2513862" y="63454"/>
                  </a:lnTo>
                  <a:lnTo>
                    <a:pt x="2476177" y="36834"/>
                  </a:lnTo>
                  <a:lnTo>
                    <a:pt x="2434115" y="16878"/>
                  </a:lnTo>
                  <a:lnTo>
                    <a:pt x="2388439" y="4346"/>
                  </a:lnTo>
                  <a:lnTo>
                    <a:pt x="2339911" y="0"/>
                  </a:lnTo>
                  <a:close/>
                </a:path>
              </a:pathLst>
            </a:custGeom>
            <a:solidFill>
              <a:srgbClr val="4FC3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1537" y="1528825"/>
              <a:ext cx="2610485" cy="1619250"/>
            </a:xfrm>
            <a:custGeom>
              <a:avLst/>
              <a:gdLst/>
              <a:ahLst/>
              <a:cxnLst/>
              <a:rect l="l" t="t" r="r" b="b"/>
              <a:pathLst>
                <a:path w="2610485" h="1619250">
                  <a:moveTo>
                    <a:pt x="0" y="269875"/>
                  </a:moveTo>
                  <a:lnTo>
                    <a:pt x="4348" y="221351"/>
                  </a:lnTo>
                  <a:lnTo>
                    <a:pt x="16884" y="175686"/>
                  </a:lnTo>
                  <a:lnTo>
                    <a:pt x="36846" y="133641"/>
                  </a:lnTo>
                  <a:lnTo>
                    <a:pt x="63472" y="95977"/>
                  </a:lnTo>
                  <a:lnTo>
                    <a:pt x="96000" y="63454"/>
                  </a:lnTo>
                  <a:lnTo>
                    <a:pt x="133667" y="36834"/>
                  </a:lnTo>
                  <a:lnTo>
                    <a:pt x="175713" y="16878"/>
                  </a:lnTo>
                  <a:lnTo>
                    <a:pt x="221373" y="4346"/>
                  </a:lnTo>
                  <a:lnTo>
                    <a:pt x="269887" y="0"/>
                  </a:lnTo>
                  <a:lnTo>
                    <a:pt x="2339911" y="0"/>
                  </a:lnTo>
                  <a:lnTo>
                    <a:pt x="2388439" y="4346"/>
                  </a:lnTo>
                  <a:lnTo>
                    <a:pt x="2434115" y="16878"/>
                  </a:lnTo>
                  <a:lnTo>
                    <a:pt x="2476177" y="36834"/>
                  </a:lnTo>
                  <a:lnTo>
                    <a:pt x="2513862" y="63454"/>
                  </a:lnTo>
                  <a:lnTo>
                    <a:pt x="2546405" y="95977"/>
                  </a:lnTo>
                  <a:lnTo>
                    <a:pt x="2573045" y="133641"/>
                  </a:lnTo>
                  <a:lnTo>
                    <a:pt x="2593019" y="175686"/>
                  </a:lnTo>
                  <a:lnTo>
                    <a:pt x="2605562" y="221351"/>
                  </a:lnTo>
                  <a:lnTo>
                    <a:pt x="2609913" y="269875"/>
                  </a:lnTo>
                  <a:lnTo>
                    <a:pt x="2609913" y="1349248"/>
                  </a:lnTo>
                  <a:lnTo>
                    <a:pt x="2605562" y="1397775"/>
                  </a:lnTo>
                  <a:lnTo>
                    <a:pt x="2593019" y="1443452"/>
                  </a:lnTo>
                  <a:lnTo>
                    <a:pt x="2573045" y="1485514"/>
                  </a:lnTo>
                  <a:lnTo>
                    <a:pt x="2546405" y="1523198"/>
                  </a:lnTo>
                  <a:lnTo>
                    <a:pt x="2513862" y="1555742"/>
                  </a:lnTo>
                  <a:lnTo>
                    <a:pt x="2476177" y="1582382"/>
                  </a:lnTo>
                  <a:lnTo>
                    <a:pt x="2434115" y="1602355"/>
                  </a:lnTo>
                  <a:lnTo>
                    <a:pt x="2388439" y="1614899"/>
                  </a:lnTo>
                  <a:lnTo>
                    <a:pt x="2339911" y="1619250"/>
                  </a:lnTo>
                  <a:lnTo>
                    <a:pt x="269887" y="1619250"/>
                  </a:lnTo>
                  <a:lnTo>
                    <a:pt x="221373" y="1614899"/>
                  </a:lnTo>
                  <a:lnTo>
                    <a:pt x="175713" y="1602355"/>
                  </a:lnTo>
                  <a:lnTo>
                    <a:pt x="133667" y="1582382"/>
                  </a:lnTo>
                  <a:lnTo>
                    <a:pt x="96000" y="1555742"/>
                  </a:lnTo>
                  <a:lnTo>
                    <a:pt x="63472" y="1523198"/>
                  </a:lnTo>
                  <a:lnTo>
                    <a:pt x="36846" y="1485514"/>
                  </a:lnTo>
                  <a:lnTo>
                    <a:pt x="16884" y="1443452"/>
                  </a:lnTo>
                  <a:lnTo>
                    <a:pt x="4348" y="1397775"/>
                  </a:lnTo>
                  <a:lnTo>
                    <a:pt x="0" y="1349248"/>
                  </a:lnTo>
                  <a:lnTo>
                    <a:pt x="0" y="269875"/>
                  </a:lnTo>
                  <a:close/>
                </a:path>
              </a:pathLst>
            </a:custGeom>
            <a:ln w="12700">
              <a:solidFill>
                <a:srgbClr val="388F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931862" y="4303776"/>
            <a:ext cx="9469755" cy="1517650"/>
            <a:chOff x="931862" y="4303776"/>
            <a:chExt cx="9469755" cy="1517650"/>
          </a:xfrm>
        </p:grpSpPr>
        <p:sp>
          <p:nvSpPr>
            <p:cNvPr id="10" name="object 10"/>
            <p:cNvSpPr/>
            <p:nvPr/>
          </p:nvSpPr>
          <p:spPr>
            <a:xfrm>
              <a:off x="3490976" y="4443412"/>
              <a:ext cx="6896100" cy="1285875"/>
            </a:xfrm>
            <a:custGeom>
              <a:avLst/>
              <a:gdLst/>
              <a:ahLst/>
              <a:cxnLst/>
              <a:rect l="l" t="t" r="r" b="b"/>
              <a:pathLst>
                <a:path w="6896100" h="1285875">
                  <a:moveTo>
                    <a:pt x="0" y="1285875"/>
                  </a:moveTo>
                  <a:lnTo>
                    <a:pt x="6896100" y="1285875"/>
                  </a:lnTo>
                  <a:lnTo>
                    <a:pt x="6896100" y="0"/>
                  </a:lnTo>
                  <a:lnTo>
                    <a:pt x="0" y="0"/>
                  </a:lnTo>
                  <a:lnTo>
                    <a:pt x="0" y="1285875"/>
                  </a:lnTo>
                  <a:close/>
                </a:path>
              </a:pathLst>
            </a:custGeom>
            <a:ln w="28575">
              <a:solidFill>
                <a:srgbClr val="4FC3F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38212" y="4310126"/>
              <a:ext cx="2610485" cy="1504950"/>
            </a:xfrm>
            <a:custGeom>
              <a:avLst/>
              <a:gdLst/>
              <a:ahLst/>
              <a:cxnLst/>
              <a:rect l="l" t="t" r="r" b="b"/>
              <a:pathLst>
                <a:path w="2610485" h="1504950">
                  <a:moveTo>
                    <a:pt x="2358961" y="0"/>
                  </a:moveTo>
                  <a:lnTo>
                    <a:pt x="250825" y="0"/>
                  </a:lnTo>
                  <a:lnTo>
                    <a:pt x="205740" y="4040"/>
                  </a:lnTo>
                  <a:lnTo>
                    <a:pt x="163307" y="15688"/>
                  </a:lnTo>
                  <a:lnTo>
                    <a:pt x="124232" y="34238"/>
                  </a:lnTo>
                  <a:lnTo>
                    <a:pt x="89224" y="58980"/>
                  </a:lnTo>
                  <a:lnTo>
                    <a:pt x="58993" y="89209"/>
                  </a:lnTo>
                  <a:lnTo>
                    <a:pt x="34246" y="124215"/>
                  </a:lnTo>
                  <a:lnTo>
                    <a:pt x="15693" y="163291"/>
                  </a:lnTo>
                  <a:lnTo>
                    <a:pt x="4041" y="205730"/>
                  </a:lnTo>
                  <a:lnTo>
                    <a:pt x="0" y="250825"/>
                  </a:lnTo>
                  <a:lnTo>
                    <a:pt x="0" y="1253998"/>
                  </a:lnTo>
                  <a:lnTo>
                    <a:pt x="4041" y="1299100"/>
                  </a:lnTo>
                  <a:lnTo>
                    <a:pt x="15693" y="1341549"/>
                  </a:lnTo>
                  <a:lnTo>
                    <a:pt x="34246" y="1380635"/>
                  </a:lnTo>
                  <a:lnTo>
                    <a:pt x="58993" y="1415650"/>
                  </a:lnTo>
                  <a:lnTo>
                    <a:pt x="89224" y="1445887"/>
                  </a:lnTo>
                  <a:lnTo>
                    <a:pt x="124232" y="1470637"/>
                  </a:lnTo>
                  <a:lnTo>
                    <a:pt x="163307" y="1489192"/>
                  </a:lnTo>
                  <a:lnTo>
                    <a:pt x="205740" y="1500845"/>
                  </a:lnTo>
                  <a:lnTo>
                    <a:pt x="250825" y="1504886"/>
                  </a:lnTo>
                  <a:lnTo>
                    <a:pt x="2358961" y="1504886"/>
                  </a:lnTo>
                  <a:lnTo>
                    <a:pt x="2404059" y="1500845"/>
                  </a:lnTo>
                  <a:lnTo>
                    <a:pt x="2446510" y="1489192"/>
                  </a:lnTo>
                  <a:lnTo>
                    <a:pt x="2485604" y="1470637"/>
                  </a:lnTo>
                  <a:lnTo>
                    <a:pt x="2520630" y="1445887"/>
                  </a:lnTo>
                  <a:lnTo>
                    <a:pt x="2550879" y="1415650"/>
                  </a:lnTo>
                  <a:lnTo>
                    <a:pt x="2575642" y="1380635"/>
                  </a:lnTo>
                  <a:lnTo>
                    <a:pt x="2594208" y="1341549"/>
                  </a:lnTo>
                  <a:lnTo>
                    <a:pt x="2605869" y="1299100"/>
                  </a:lnTo>
                  <a:lnTo>
                    <a:pt x="2609913" y="1253998"/>
                  </a:lnTo>
                  <a:lnTo>
                    <a:pt x="2609913" y="250825"/>
                  </a:lnTo>
                  <a:lnTo>
                    <a:pt x="2605869" y="205730"/>
                  </a:lnTo>
                  <a:lnTo>
                    <a:pt x="2594208" y="163291"/>
                  </a:lnTo>
                  <a:lnTo>
                    <a:pt x="2575642" y="124215"/>
                  </a:lnTo>
                  <a:lnTo>
                    <a:pt x="2550879" y="89209"/>
                  </a:lnTo>
                  <a:lnTo>
                    <a:pt x="2520630" y="58980"/>
                  </a:lnTo>
                  <a:lnTo>
                    <a:pt x="2485604" y="34238"/>
                  </a:lnTo>
                  <a:lnTo>
                    <a:pt x="2446510" y="15688"/>
                  </a:lnTo>
                  <a:lnTo>
                    <a:pt x="2404059" y="4040"/>
                  </a:lnTo>
                  <a:lnTo>
                    <a:pt x="2358961" y="0"/>
                  </a:lnTo>
                  <a:close/>
                </a:path>
              </a:pathLst>
            </a:custGeom>
            <a:solidFill>
              <a:srgbClr val="4FC3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38212" y="4310126"/>
              <a:ext cx="2610485" cy="1504950"/>
            </a:xfrm>
            <a:custGeom>
              <a:avLst/>
              <a:gdLst/>
              <a:ahLst/>
              <a:cxnLst/>
              <a:rect l="l" t="t" r="r" b="b"/>
              <a:pathLst>
                <a:path w="2610485" h="1504950">
                  <a:moveTo>
                    <a:pt x="0" y="250825"/>
                  </a:moveTo>
                  <a:lnTo>
                    <a:pt x="4041" y="205730"/>
                  </a:lnTo>
                  <a:lnTo>
                    <a:pt x="15693" y="163291"/>
                  </a:lnTo>
                  <a:lnTo>
                    <a:pt x="34246" y="124215"/>
                  </a:lnTo>
                  <a:lnTo>
                    <a:pt x="58993" y="89209"/>
                  </a:lnTo>
                  <a:lnTo>
                    <a:pt x="89224" y="58980"/>
                  </a:lnTo>
                  <a:lnTo>
                    <a:pt x="124232" y="34238"/>
                  </a:lnTo>
                  <a:lnTo>
                    <a:pt x="163307" y="15688"/>
                  </a:lnTo>
                  <a:lnTo>
                    <a:pt x="205740" y="4040"/>
                  </a:lnTo>
                  <a:lnTo>
                    <a:pt x="250825" y="0"/>
                  </a:lnTo>
                  <a:lnTo>
                    <a:pt x="2358961" y="0"/>
                  </a:lnTo>
                  <a:lnTo>
                    <a:pt x="2404059" y="4040"/>
                  </a:lnTo>
                  <a:lnTo>
                    <a:pt x="2446510" y="15688"/>
                  </a:lnTo>
                  <a:lnTo>
                    <a:pt x="2485604" y="34238"/>
                  </a:lnTo>
                  <a:lnTo>
                    <a:pt x="2520630" y="58980"/>
                  </a:lnTo>
                  <a:lnTo>
                    <a:pt x="2550879" y="89209"/>
                  </a:lnTo>
                  <a:lnTo>
                    <a:pt x="2575642" y="124215"/>
                  </a:lnTo>
                  <a:lnTo>
                    <a:pt x="2594208" y="163291"/>
                  </a:lnTo>
                  <a:lnTo>
                    <a:pt x="2605869" y="205730"/>
                  </a:lnTo>
                  <a:lnTo>
                    <a:pt x="2609913" y="250825"/>
                  </a:lnTo>
                  <a:lnTo>
                    <a:pt x="2609913" y="1253998"/>
                  </a:lnTo>
                  <a:lnTo>
                    <a:pt x="2605869" y="1299100"/>
                  </a:lnTo>
                  <a:lnTo>
                    <a:pt x="2594208" y="1341549"/>
                  </a:lnTo>
                  <a:lnTo>
                    <a:pt x="2575642" y="1380635"/>
                  </a:lnTo>
                  <a:lnTo>
                    <a:pt x="2550879" y="1415650"/>
                  </a:lnTo>
                  <a:lnTo>
                    <a:pt x="2520630" y="1445887"/>
                  </a:lnTo>
                  <a:lnTo>
                    <a:pt x="2485604" y="1470637"/>
                  </a:lnTo>
                  <a:lnTo>
                    <a:pt x="2446510" y="1489192"/>
                  </a:lnTo>
                  <a:lnTo>
                    <a:pt x="2404059" y="1500845"/>
                  </a:lnTo>
                  <a:lnTo>
                    <a:pt x="2358961" y="1504886"/>
                  </a:lnTo>
                  <a:lnTo>
                    <a:pt x="250825" y="1504886"/>
                  </a:lnTo>
                  <a:lnTo>
                    <a:pt x="205740" y="1500845"/>
                  </a:lnTo>
                  <a:lnTo>
                    <a:pt x="163307" y="1489192"/>
                  </a:lnTo>
                  <a:lnTo>
                    <a:pt x="124232" y="1470637"/>
                  </a:lnTo>
                  <a:lnTo>
                    <a:pt x="89224" y="1445887"/>
                  </a:lnTo>
                  <a:lnTo>
                    <a:pt x="58993" y="1415650"/>
                  </a:lnTo>
                  <a:lnTo>
                    <a:pt x="34246" y="1380635"/>
                  </a:lnTo>
                  <a:lnTo>
                    <a:pt x="15693" y="1341549"/>
                  </a:lnTo>
                  <a:lnTo>
                    <a:pt x="4041" y="1299100"/>
                  </a:lnTo>
                  <a:lnTo>
                    <a:pt x="0" y="1253998"/>
                  </a:lnTo>
                  <a:lnTo>
                    <a:pt x="0" y="250825"/>
                  </a:lnTo>
                  <a:close/>
                </a:path>
              </a:pathLst>
            </a:custGeom>
            <a:ln w="12699">
              <a:solidFill>
                <a:srgbClr val="388F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507489" y="4907216"/>
            <a:ext cx="146304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Copy</a:t>
            </a: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From…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78560" y="2044128"/>
            <a:ext cx="1980564" cy="5765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793750" marR="5080" indent="-781685">
              <a:lnSpc>
                <a:spcPct val="100800"/>
              </a:lnSpc>
              <a:spcBef>
                <a:spcPts val="85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Import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Planogram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File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32276" y="4520628"/>
            <a:ext cx="6150610" cy="948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Copy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all</a:t>
            </a:r>
            <a:r>
              <a:rPr sz="2400" b="1" spc="-8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products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into</a:t>
            </a:r>
            <a:r>
              <a:rPr sz="2400" b="1" spc="-6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your</a:t>
            </a:r>
            <a:r>
              <a:rPr sz="2400" b="1" spc="-5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project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0800"/>
              </a:lnSpc>
              <a:spcBef>
                <a:spcPts val="30"/>
              </a:spcBef>
            </a:pPr>
            <a:r>
              <a:rPr sz="1800" dirty="0">
                <a:solidFill>
                  <a:srgbClr val="00AF50"/>
                </a:solidFill>
                <a:latin typeface="Arial"/>
                <a:cs typeface="Arial"/>
              </a:rPr>
              <a:t>Pro:</a:t>
            </a:r>
            <a:r>
              <a:rPr sz="1800" spc="20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AF50"/>
                </a:solidFill>
                <a:latin typeface="Arial"/>
                <a:cs typeface="Arial"/>
              </a:rPr>
              <a:t>you</a:t>
            </a:r>
            <a:r>
              <a:rPr sz="1800" spc="-20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AF50"/>
                </a:solidFill>
                <a:latin typeface="Arial"/>
                <a:cs typeface="Arial"/>
              </a:rPr>
              <a:t>have</a:t>
            </a:r>
            <a:r>
              <a:rPr sz="1800" spc="-1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AF50"/>
                </a:solidFill>
                <a:latin typeface="Arial"/>
                <a:cs typeface="Arial"/>
              </a:rPr>
              <a:t>access</a:t>
            </a:r>
            <a:r>
              <a:rPr sz="1800" spc="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AF50"/>
                </a:solidFill>
                <a:latin typeface="Arial"/>
                <a:cs typeface="Arial"/>
              </a:rPr>
              <a:t>to</a:t>
            </a:r>
            <a:r>
              <a:rPr sz="1800" spc="-20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AF50"/>
                </a:solidFill>
                <a:latin typeface="Arial"/>
                <a:cs typeface="Arial"/>
              </a:rPr>
              <a:t>all</a:t>
            </a:r>
            <a:r>
              <a:rPr sz="1800" spc="-1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AF50"/>
                </a:solidFill>
                <a:latin typeface="Arial"/>
                <a:cs typeface="Arial"/>
              </a:rPr>
              <a:t>products</a:t>
            </a:r>
            <a:r>
              <a:rPr sz="1800" spc="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AF50"/>
                </a:solidFill>
                <a:latin typeface="Arial"/>
                <a:cs typeface="Arial"/>
              </a:rPr>
              <a:t>with</a:t>
            </a:r>
            <a:r>
              <a:rPr sz="1800" spc="-1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AF50"/>
                </a:solidFill>
                <a:latin typeface="Arial"/>
                <a:cs typeface="Arial"/>
              </a:rPr>
              <a:t>Master</a:t>
            </a:r>
            <a:r>
              <a:rPr sz="1800" spc="-6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AF50"/>
                </a:solidFill>
                <a:latin typeface="Arial"/>
                <a:cs typeface="Arial"/>
              </a:rPr>
              <a:t>Library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Setback:</a:t>
            </a:r>
            <a:r>
              <a:rPr sz="1800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you</a:t>
            </a:r>
            <a:r>
              <a:rPr sz="1800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may</a:t>
            </a:r>
            <a:r>
              <a:rPr sz="1800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not</a:t>
            </a:r>
            <a:r>
              <a:rPr sz="1800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want</a:t>
            </a:r>
            <a:r>
              <a:rPr sz="1800" spc="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so</a:t>
            </a:r>
            <a:r>
              <a:rPr sz="1800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many</a:t>
            </a:r>
            <a:r>
              <a:rPr sz="1800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products</a:t>
            </a:r>
            <a:r>
              <a:rPr sz="1800" spc="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in</a:t>
            </a:r>
            <a:r>
              <a:rPr sz="1800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your</a:t>
            </a:r>
            <a:r>
              <a:rPr sz="1800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Arial"/>
                <a:cs typeface="Arial"/>
              </a:rPr>
              <a:t>project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63950" y="1740852"/>
            <a:ext cx="6310630" cy="11874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latin typeface="Arial"/>
                <a:cs typeface="Arial"/>
              </a:rPr>
              <a:t>ShopperMX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will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link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UPCs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in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your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.psa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file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to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the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390"/>
              </a:lnSpc>
              <a:spcBef>
                <a:spcPts val="5"/>
              </a:spcBef>
            </a:pPr>
            <a:r>
              <a:rPr sz="2000" b="1" dirty="0">
                <a:latin typeface="Arial"/>
                <a:cs typeface="Arial"/>
              </a:rPr>
              <a:t>Master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Library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150"/>
              </a:lnSpc>
            </a:pPr>
            <a:r>
              <a:rPr sz="1800" dirty="0">
                <a:solidFill>
                  <a:srgbClr val="00AF50"/>
                </a:solidFill>
                <a:latin typeface="Arial"/>
                <a:cs typeface="Arial"/>
              </a:rPr>
              <a:t>Pro:</a:t>
            </a:r>
            <a:r>
              <a:rPr sz="1800" spc="-20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AF50"/>
                </a:solidFill>
                <a:latin typeface="Arial"/>
                <a:cs typeface="Arial"/>
              </a:rPr>
              <a:t>Streamline</a:t>
            </a:r>
            <a:r>
              <a:rPr sz="1800" spc="-5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AF50"/>
                </a:solidFill>
                <a:latin typeface="Arial"/>
                <a:cs typeface="Arial"/>
              </a:rPr>
              <a:t>process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Con:</a:t>
            </a:r>
            <a:r>
              <a:rPr sz="1800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you</a:t>
            </a:r>
            <a:r>
              <a:rPr sz="18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need</a:t>
            </a:r>
            <a:r>
              <a:rPr sz="18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to</a:t>
            </a:r>
            <a:r>
              <a:rPr sz="180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make</a:t>
            </a:r>
            <a:r>
              <a:rPr sz="1800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sure</a:t>
            </a:r>
            <a:r>
              <a:rPr sz="18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you</a:t>
            </a:r>
            <a:r>
              <a:rPr sz="180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.psa</a:t>
            </a:r>
            <a:r>
              <a:rPr sz="18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file</a:t>
            </a:r>
            <a:r>
              <a:rPr sz="18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has</a:t>
            </a:r>
            <a:r>
              <a:rPr sz="1800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accurate</a:t>
            </a:r>
            <a:r>
              <a:rPr sz="1800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0000"/>
                </a:solidFill>
                <a:latin typeface="Arial"/>
                <a:cs typeface="Arial"/>
              </a:rPr>
              <a:t>data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08012" y="1312925"/>
            <a:ext cx="650875" cy="593725"/>
            <a:chOff x="608012" y="1312925"/>
            <a:chExt cx="650875" cy="593725"/>
          </a:xfrm>
        </p:grpSpPr>
        <p:sp>
          <p:nvSpPr>
            <p:cNvPr id="18" name="object 18"/>
            <p:cNvSpPr/>
            <p:nvPr/>
          </p:nvSpPr>
          <p:spPr>
            <a:xfrm>
              <a:off x="614362" y="1319275"/>
              <a:ext cx="638175" cy="581025"/>
            </a:xfrm>
            <a:custGeom>
              <a:avLst/>
              <a:gdLst/>
              <a:ahLst/>
              <a:cxnLst/>
              <a:rect l="l" t="t" r="r" b="b"/>
              <a:pathLst>
                <a:path w="638175" h="581025">
                  <a:moveTo>
                    <a:pt x="319087" y="0"/>
                  </a:moveTo>
                  <a:lnTo>
                    <a:pt x="243763" y="221869"/>
                  </a:lnTo>
                  <a:lnTo>
                    <a:pt x="0" y="221869"/>
                  </a:lnTo>
                  <a:lnTo>
                    <a:pt x="197205" y="359028"/>
                  </a:lnTo>
                  <a:lnTo>
                    <a:pt x="121881" y="580898"/>
                  </a:lnTo>
                  <a:lnTo>
                    <a:pt x="319087" y="443738"/>
                  </a:lnTo>
                  <a:lnTo>
                    <a:pt x="516293" y="580898"/>
                  </a:lnTo>
                  <a:lnTo>
                    <a:pt x="440969" y="359028"/>
                  </a:lnTo>
                  <a:lnTo>
                    <a:pt x="638175" y="221869"/>
                  </a:lnTo>
                  <a:lnTo>
                    <a:pt x="394411" y="221869"/>
                  </a:lnTo>
                  <a:lnTo>
                    <a:pt x="31908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14362" y="1319275"/>
              <a:ext cx="638175" cy="581025"/>
            </a:xfrm>
            <a:custGeom>
              <a:avLst/>
              <a:gdLst/>
              <a:ahLst/>
              <a:cxnLst/>
              <a:rect l="l" t="t" r="r" b="b"/>
              <a:pathLst>
                <a:path w="638175" h="581025">
                  <a:moveTo>
                    <a:pt x="0" y="221869"/>
                  </a:moveTo>
                  <a:lnTo>
                    <a:pt x="243763" y="221869"/>
                  </a:lnTo>
                  <a:lnTo>
                    <a:pt x="319087" y="0"/>
                  </a:lnTo>
                  <a:lnTo>
                    <a:pt x="394411" y="221869"/>
                  </a:lnTo>
                  <a:lnTo>
                    <a:pt x="638175" y="221869"/>
                  </a:lnTo>
                  <a:lnTo>
                    <a:pt x="440969" y="359028"/>
                  </a:lnTo>
                  <a:lnTo>
                    <a:pt x="516293" y="580898"/>
                  </a:lnTo>
                  <a:lnTo>
                    <a:pt x="319087" y="443738"/>
                  </a:lnTo>
                  <a:lnTo>
                    <a:pt x="121881" y="580898"/>
                  </a:lnTo>
                  <a:lnTo>
                    <a:pt x="197205" y="359028"/>
                  </a:lnTo>
                  <a:lnTo>
                    <a:pt x="0" y="221869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270888" y="3276028"/>
            <a:ext cx="6857365" cy="853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In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ShopperMX,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go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Project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Assets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&gt;</a:t>
            </a:r>
            <a:r>
              <a:rPr sz="1800" spc="5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Planograms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&gt;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Import</a:t>
            </a:r>
            <a:endParaRPr sz="18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20"/>
              </a:spcBef>
              <a:buChar char="•"/>
              <a:tabLst>
                <a:tab pos="297815" algn="l"/>
              </a:tabLst>
            </a:pPr>
            <a:r>
              <a:rPr sz="1800" dirty="0">
                <a:latin typeface="Arial"/>
                <a:cs typeface="Arial"/>
              </a:rPr>
              <a:t>Drag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drop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.psa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into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box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screen</a:t>
            </a:r>
            <a:endParaRPr sz="18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20"/>
              </a:spcBef>
              <a:buFont typeface="Arial"/>
              <a:buChar char="•"/>
              <a:tabLst>
                <a:tab pos="297815" algn="l"/>
              </a:tabLst>
            </a:pPr>
            <a:r>
              <a:rPr sz="1800" i="1" dirty="0">
                <a:latin typeface="Arial"/>
                <a:cs typeface="Arial"/>
              </a:rPr>
              <a:t>Full</a:t>
            </a:r>
            <a:r>
              <a:rPr sz="1800" i="1" spc="-3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instructions</a:t>
            </a:r>
            <a:r>
              <a:rPr sz="1800" i="1" spc="-7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found</a:t>
            </a:r>
            <a:r>
              <a:rPr sz="1800" i="1" spc="-2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under Import</a:t>
            </a:r>
            <a:r>
              <a:rPr sz="1800" i="1" spc="2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Planogram</a:t>
            </a:r>
            <a:r>
              <a:rPr sz="1800" i="1" spc="-7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section</a:t>
            </a:r>
            <a:r>
              <a:rPr sz="1800" i="1" spc="-2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(</a:t>
            </a:r>
            <a:r>
              <a:rPr sz="1800" i="1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3" action="ppaction://hlinksldjump"/>
              </a:rPr>
              <a:t>slide</a:t>
            </a:r>
            <a:r>
              <a:rPr sz="1800" i="1" u="sng" spc="-2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3" action="ppaction://hlinksldjump"/>
              </a:rPr>
              <a:t> 12</a:t>
            </a:r>
            <a:r>
              <a:rPr sz="1800" i="1" spc="-25" dirty="0">
                <a:latin typeface="Arial"/>
                <a:cs typeface="Arial"/>
              </a:rPr>
              <a:t>)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60</a:t>
            </a:fld>
            <a:endParaRPr spc="-25" dirty="0"/>
          </a:p>
        </p:txBody>
      </p:sp>
      <p:sp>
        <p:nvSpPr>
          <p:cNvPr id="21" name="object 21"/>
          <p:cNvSpPr txBox="1"/>
          <p:nvPr/>
        </p:nvSpPr>
        <p:spPr>
          <a:xfrm>
            <a:off x="1329689" y="6005512"/>
            <a:ext cx="659638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In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ShopperMX,</a:t>
            </a:r>
            <a:r>
              <a:rPr sz="1800" spc="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Go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10" dirty="0">
                <a:latin typeface="Arial"/>
                <a:cs typeface="Arial"/>
              </a:rPr>
              <a:t> Project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Assets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&gt;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Products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&gt;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Copy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from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...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9162" y="399478"/>
            <a:ext cx="984250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Create</a:t>
            </a:r>
            <a:r>
              <a:rPr spc="-75" dirty="0"/>
              <a:t> </a:t>
            </a:r>
            <a:r>
              <a:rPr dirty="0"/>
              <a:t>New</a:t>
            </a:r>
            <a:r>
              <a:rPr spc="-190" dirty="0"/>
              <a:t> </a:t>
            </a:r>
            <a:r>
              <a:rPr dirty="0"/>
              <a:t>Autowrapped</a:t>
            </a:r>
            <a:r>
              <a:rPr spc="-15" dirty="0"/>
              <a:t> </a:t>
            </a:r>
            <a:r>
              <a:rPr dirty="0"/>
              <a:t>Products</a:t>
            </a:r>
            <a:r>
              <a:rPr spc="-70" dirty="0"/>
              <a:t> </a:t>
            </a:r>
            <a:r>
              <a:rPr dirty="0"/>
              <a:t>in</a:t>
            </a:r>
            <a:r>
              <a:rPr spc="-85" dirty="0"/>
              <a:t> </a:t>
            </a:r>
            <a:r>
              <a:rPr dirty="0"/>
              <a:t>SMX</a:t>
            </a:r>
            <a:r>
              <a:rPr spc="-95" dirty="0"/>
              <a:t> </a:t>
            </a:r>
            <a:r>
              <a:rPr dirty="0"/>
              <a:t>|</a:t>
            </a:r>
            <a:r>
              <a:rPr spc="-20" dirty="0"/>
              <a:t> </a:t>
            </a:r>
            <a:r>
              <a:rPr spc="-10" dirty="0"/>
              <a:t>Individually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33625" y="3762375"/>
            <a:ext cx="1838325" cy="2877152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6827901" y="5408676"/>
            <a:ext cx="4375150" cy="1317625"/>
            <a:chOff x="6827901" y="5408676"/>
            <a:chExt cx="4375150" cy="1317625"/>
          </a:xfrm>
        </p:grpSpPr>
        <p:sp>
          <p:nvSpPr>
            <p:cNvPr id="6" name="object 6"/>
            <p:cNvSpPr/>
            <p:nvPr/>
          </p:nvSpPr>
          <p:spPr>
            <a:xfrm>
              <a:off x="6834251" y="5415026"/>
              <a:ext cx="4362450" cy="1304925"/>
            </a:xfrm>
            <a:custGeom>
              <a:avLst/>
              <a:gdLst/>
              <a:ahLst/>
              <a:cxnLst/>
              <a:rect l="l" t="t" r="r" b="b"/>
              <a:pathLst>
                <a:path w="4362450" h="1304925">
                  <a:moveTo>
                    <a:pt x="4144899" y="0"/>
                  </a:moveTo>
                  <a:lnTo>
                    <a:pt x="217424" y="0"/>
                  </a:lnTo>
                  <a:lnTo>
                    <a:pt x="167551" y="5739"/>
                  </a:lnTo>
                  <a:lnTo>
                    <a:pt x="121779" y="22088"/>
                  </a:lnTo>
                  <a:lnTo>
                    <a:pt x="81410" y="47746"/>
                  </a:lnTo>
                  <a:lnTo>
                    <a:pt x="47746" y="81410"/>
                  </a:lnTo>
                  <a:lnTo>
                    <a:pt x="22088" y="121779"/>
                  </a:lnTo>
                  <a:lnTo>
                    <a:pt x="5739" y="167551"/>
                  </a:lnTo>
                  <a:lnTo>
                    <a:pt x="0" y="217424"/>
                  </a:lnTo>
                  <a:lnTo>
                    <a:pt x="0" y="1087374"/>
                  </a:lnTo>
                  <a:lnTo>
                    <a:pt x="5739" y="1137242"/>
                  </a:lnTo>
                  <a:lnTo>
                    <a:pt x="22088" y="1183020"/>
                  </a:lnTo>
                  <a:lnTo>
                    <a:pt x="47746" y="1223401"/>
                  </a:lnTo>
                  <a:lnTo>
                    <a:pt x="81410" y="1257082"/>
                  </a:lnTo>
                  <a:lnTo>
                    <a:pt x="121779" y="1282756"/>
                  </a:lnTo>
                  <a:lnTo>
                    <a:pt x="167551" y="1299117"/>
                  </a:lnTo>
                  <a:lnTo>
                    <a:pt x="217424" y="1304861"/>
                  </a:lnTo>
                  <a:lnTo>
                    <a:pt x="4144899" y="1304861"/>
                  </a:lnTo>
                  <a:lnTo>
                    <a:pt x="4194778" y="1299117"/>
                  </a:lnTo>
                  <a:lnTo>
                    <a:pt x="4240568" y="1282756"/>
                  </a:lnTo>
                  <a:lnTo>
                    <a:pt x="4280962" y="1257082"/>
                  </a:lnTo>
                  <a:lnTo>
                    <a:pt x="4314653" y="1223401"/>
                  </a:lnTo>
                  <a:lnTo>
                    <a:pt x="4340336" y="1183020"/>
                  </a:lnTo>
                  <a:lnTo>
                    <a:pt x="4356703" y="1137242"/>
                  </a:lnTo>
                  <a:lnTo>
                    <a:pt x="4362450" y="1087374"/>
                  </a:lnTo>
                  <a:lnTo>
                    <a:pt x="4362450" y="217424"/>
                  </a:lnTo>
                  <a:lnTo>
                    <a:pt x="4356703" y="167551"/>
                  </a:lnTo>
                  <a:lnTo>
                    <a:pt x="4340336" y="121779"/>
                  </a:lnTo>
                  <a:lnTo>
                    <a:pt x="4314653" y="81410"/>
                  </a:lnTo>
                  <a:lnTo>
                    <a:pt x="4280962" y="47746"/>
                  </a:lnTo>
                  <a:lnTo>
                    <a:pt x="4240568" y="22088"/>
                  </a:lnTo>
                  <a:lnTo>
                    <a:pt x="4194778" y="5739"/>
                  </a:lnTo>
                  <a:lnTo>
                    <a:pt x="414489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834251" y="5415026"/>
              <a:ext cx="4362450" cy="1304925"/>
            </a:xfrm>
            <a:custGeom>
              <a:avLst/>
              <a:gdLst/>
              <a:ahLst/>
              <a:cxnLst/>
              <a:rect l="l" t="t" r="r" b="b"/>
              <a:pathLst>
                <a:path w="4362450" h="1304925">
                  <a:moveTo>
                    <a:pt x="0" y="217424"/>
                  </a:moveTo>
                  <a:lnTo>
                    <a:pt x="5739" y="167551"/>
                  </a:lnTo>
                  <a:lnTo>
                    <a:pt x="22088" y="121779"/>
                  </a:lnTo>
                  <a:lnTo>
                    <a:pt x="47746" y="81410"/>
                  </a:lnTo>
                  <a:lnTo>
                    <a:pt x="81410" y="47746"/>
                  </a:lnTo>
                  <a:lnTo>
                    <a:pt x="121779" y="22088"/>
                  </a:lnTo>
                  <a:lnTo>
                    <a:pt x="167551" y="5739"/>
                  </a:lnTo>
                  <a:lnTo>
                    <a:pt x="217424" y="0"/>
                  </a:lnTo>
                  <a:lnTo>
                    <a:pt x="4144899" y="0"/>
                  </a:lnTo>
                  <a:lnTo>
                    <a:pt x="4194778" y="5739"/>
                  </a:lnTo>
                  <a:lnTo>
                    <a:pt x="4240568" y="22088"/>
                  </a:lnTo>
                  <a:lnTo>
                    <a:pt x="4280962" y="47746"/>
                  </a:lnTo>
                  <a:lnTo>
                    <a:pt x="4314653" y="81410"/>
                  </a:lnTo>
                  <a:lnTo>
                    <a:pt x="4340336" y="121779"/>
                  </a:lnTo>
                  <a:lnTo>
                    <a:pt x="4356703" y="167551"/>
                  </a:lnTo>
                  <a:lnTo>
                    <a:pt x="4362450" y="217424"/>
                  </a:lnTo>
                  <a:lnTo>
                    <a:pt x="4362450" y="1087374"/>
                  </a:lnTo>
                  <a:lnTo>
                    <a:pt x="4356703" y="1137242"/>
                  </a:lnTo>
                  <a:lnTo>
                    <a:pt x="4340336" y="1183020"/>
                  </a:lnTo>
                  <a:lnTo>
                    <a:pt x="4314653" y="1223401"/>
                  </a:lnTo>
                  <a:lnTo>
                    <a:pt x="4280962" y="1257082"/>
                  </a:lnTo>
                  <a:lnTo>
                    <a:pt x="4240568" y="1282756"/>
                  </a:lnTo>
                  <a:lnTo>
                    <a:pt x="4194778" y="1299117"/>
                  </a:lnTo>
                  <a:lnTo>
                    <a:pt x="4144899" y="1304861"/>
                  </a:lnTo>
                  <a:lnTo>
                    <a:pt x="217424" y="1304861"/>
                  </a:lnTo>
                  <a:lnTo>
                    <a:pt x="167551" y="1299117"/>
                  </a:lnTo>
                  <a:lnTo>
                    <a:pt x="121779" y="1282756"/>
                  </a:lnTo>
                  <a:lnTo>
                    <a:pt x="81410" y="1257082"/>
                  </a:lnTo>
                  <a:lnTo>
                    <a:pt x="47746" y="1223401"/>
                  </a:lnTo>
                  <a:lnTo>
                    <a:pt x="22088" y="1183020"/>
                  </a:lnTo>
                  <a:lnTo>
                    <a:pt x="5739" y="1137242"/>
                  </a:lnTo>
                  <a:lnTo>
                    <a:pt x="0" y="1087374"/>
                  </a:lnTo>
                  <a:lnTo>
                    <a:pt x="0" y="21742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973951" y="5625465"/>
            <a:ext cx="3819525" cy="88265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314960">
              <a:lnSpc>
                <a:spcPct val="102800"/>
              </a:lnSpc>
              <a:spcBef>
                <a:spcPts val="80"/>
              </a:spcBef>
            </a:pPr>
            <a:r>
              <a:rPr sz="1400" b="1" i="1" dirty="0">
                <a:latin typeface="Arial"/>
                <a:cs typeface="Arial"/>
              </a:rPr>
              <a:t>General guidelines</a:t>
            </a:r>
            <a:r>
              <a:rPr sz="1400" b="1" i="1" spc="-30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for</a:t>
            </a:r>
            <a:r>
              <a:rPr sz="1400" b="1" i="1" spc="-70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creating</a:t>
            </a:r>
            <a:r>
              <a:rPr sz="1400" b="1" i="1" spc="-20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individual products!</a:t>
            </a:r>
            <a:endParaRPr sz="1400">
              <a:latin typeface="Arial"/>
              <a:cs typeface="Arial"/>
            </a:endParaRPr>
          </a:p>
          <a:p>
            <a:pPr marL="297815" indent="-285115">
              <a:lnSpc>
                <a:spcPts val="1639"/>
              </a:lnSpc>
              <a:buFont typeface="Arial"/>
              <a:buChar char="•"/>
              <a:tabLst>
                <a:tab pos="297815" algn="l"/>
              </a:tabLst>
            </a:pPr>
            <a:r>
              <a:rPr sz="1400" i="1" dirty="0">
                <a:latin typeface="Arial"/>
                <a:cs typeface="Arial"/>
              </a:rPr>
              <a:t>Creating</a:t>
            </a:r>
            <a:r>
              <a:rPr sz="1400" i="1" spc="1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less</a:t>
            </a:r>
            <a:r>
              <a:rPr sz="1400" i="1" spc="2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than</a:t>
            </a:r>
            <a:r>
              <a:rPr sz="1400" i="1" spc="-6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10</a:t>
            </a:r>
            <a:r>
              <a:rPr sz="1400" i="1" spc="-55" dirty="0">
                <a:latin typeface="Arial"/>
                <a:cs typeface="Arial"/>
              </a:rPr>
              <a:t> </a:t>
            </a:r>
            <a:r>
              <a:rPr sz="1400" i="1" spc="-10" dirty="0">
                <a:latin typeface="Arial"/>
                <a:cs typeface="Arial"/>
              </a:rPr>
              <a:t>products</a:t>
            </a:r>
            <a:endParaRPr sz="1400">
              <a:latin typeface="Arial"/>
              <a:cs typeface="Arial"/>
            </a:endParaRPr>
          </a:p>
          <a:p>
            <a:pPr marL="297815" indent="-285115">
              <a:lnSpc>
                <a:spcPts val="1664"/>
              </a:lnSpc>
              <a:buFont typeface="Arial"/>
              <a:buChar char="•"/>
              <a:tabLst>
                <a:tab pos="297815" algn="l"/>
              </a:tabLst>
            </a:pPr>
            <a:r>
              <a:rPr sz="1400" i="1" dirty="0">
                <a:latin typeface="Arial"/>
                <a:cs typeface="Arial"/>
              </a:rPr>
              <a:t>More</a:t>
            </a:r>
            <a:r>
              <a:rPr sz="1400" i="1" spc="1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flexibility</a:t>
            </a:r>
            <a:r>
              <a:rPr sz="1400" i="1" spc="-5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with</a:t>
            </a:r>
            <a:r>
              <a:rPr sz="1400" i="1" spc="1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image</a:t>
            </a:r>
            <a:r>
              <a:rPr sz="1400" i="1" spc="-60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naming</a:t>
            </a:r>
            <a:r>
              <a:rPr sz="1400" i="1" spc="10" dirty="0">
                <a:latin typeface="Arial"/>
                <a:cs typeface="Arial"/>
              </a:rPr>
              <a:t> </a:t>
            </a:r>
            <a:r>
              <a:rPr sz="1400" i="1" spc="-10" dirty="0">
                <a:latin typeface="Arial"/>
                <a:cs typeface="Arial"/>
              </a:rPr>
              <a:t>guidelines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7352" y="1295336"/>
            <a:ext cx="5269230" cy="48577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355600" marR="5080" indent="-343535">
              <a:lnSpc>
                <a:spcPts val="1730"/>
              </a:lnSpc>
              <a:spcBef>
                <a:spcPts val="290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1550" dirty="0">
                <a:latin typeface="Arial"/>
                <a:cs typeface="Arial"/>
              </a:rPr>
              <a:t>On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project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page,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go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Project</a:t>
            </a:r>
            <a:r>
              <a:rPr sz="1550" spc="-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Assets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&gt;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Products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spc="-50" dirty="0">
                <a:latin typeface="Arial"/>
                <a:cs typeface="Arial"/>
              </a:rPr>
              <a:t>&gt; </a:t>
            </a:r>
            <a:r>
              <a:rPr sz="1550" dirty="0">
                <a:latin typeface="Arial"/>
                <a:cs typeface="Arial"/>
              </a:rPr>
              <a:t>Click</a:t>
            </a:r>
            <a:r>
              <a:rPr sz="1550" spc="14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Create</a:t>
            </a:r>
            <a:r>
              <a:rPr sz="1550" b="1" spc="30" dirty="0">
                <a:latin typeface="Arial"/>
                <a:cs typeface="Arial"/>
              </a:rPr>
              <a:t> </a:t>
            </a:r>
            <a:r>
              <a:rPr sz="1550" b="1" spc="-25" dirty="0">
                <a:latin typeface="Arial"/>
                <a:cs typeface="Arial"/>
              </a:rPr>
              <a:t>New</a:t>
            </a:r>
            <a:endParaRPr sz="15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7352" y="3250628"/>
            <a:ext cx="5194300" cy="48514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355600" marR="5080" indent="-343535">
              <a:lnSpc>
                <a:spcPts val="1730"/>
              </a:lnSpc>
              <a:spcBef>
                <a:spcPts val="290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1550" dirty="0">
                <a:latin typeface="Arial"/>
                <a:cs typeface="Arial"/>
              </a:rPr>
              <a:t>Fill</a:t>
            </a:r>
            <a:r>
              <a:rPr sz="1550" spc="1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in</a:t>
            </a:r>
            <a:r>
              <a:rPr sz="1550" spc="12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required</a:t>
            </a:r>
            <a:r>
              <a:rPr sz="1550" spc="12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product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information</a:t>
            </a:r>
            <a:r>
              <a:rPr sz="1550" spc="14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Name</a:t>
            </a:r>
            <a:r>
              <a:rPr sz="1550" dirty="0">
                <a:latin typeface="Arial"/>
                <a:cs typeface="Arial"/>
              </a:rPr>
              <a:t>,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GTIN/UPC, </a:t>
            </a:r>
            <a:r>
              <a:rPr sz="1550" b="1" dirty="0">
                <a:latin typeface="Arial"/>
                <a:cs typeface="Arial"/>
              </a:rPr>
              <a:t>Shape,</a:t>
            </a:r>
            <a:r>
              <a:rPr sz="1550" b="1" spc="130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Dimensions</a:t>
            </a:r>
            <a:endParaRPr sz="15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04839" y="1325879"/>
            <a:ext cx="5688965" cy="73850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355600" marR="5080" indent="-343535">
              <a:lnSpc>
                <a:spcPts val="1730"/>
              </a:lnSpc>
              <a:spcBef>
                <a:spcPts val="290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1550" dirty="0">
                <a:latin typeface="Arial"/>
                <a:cs typeface="Arial"/>
              </a:rPr>
              <a:t>Click</a:t>
            </a:r>
            <a:r>
              <a:rPr sz="1550" spc="1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Upload</a:t>
            </a:r>
            <a:r>
              <a:rPr sz="1550" b="1" spc="1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button</a:t>
            </a:r>
            <a:r>
              <a:rPr sz="1550" spc="3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above</a:t>
            </a:r>
            <a:r>
              <a:rPr sz="1550" spc="3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box</a:t>
            </a:r>
            <a:r>
              <a:rPr sz="1550" spc="13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upload</a:t>
            </a:r>
            <a:r>
              <a:rPr sz="1550" spc="12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</a:t>
            </a:r>
            <a:r>
              <a:rPr sz="1550" spc="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image</a:t>
            </a:r>
            <a:r>
              <a:rPr sz="1550" spc="30" dirty="0">
                <a:latin typeface="Arial"/>
                <a:cs typeface="Arial"/>
              </a:rPr>
              <a:t> </a:t>
            </a:r>
            <a:r>
              <a:rPr sz="1550" spc="-25" dirty="0">
                <a:latin typeface="Arial"/>
                <a:cs typeface="Arial"/>
              </a:rPr>
              <a:t>of </a:t>
            </a:r>
            <a:r>
              <a:rPr sz="1550" dirty="0">
                <a:latin typeface="Arial"/>
                <a:cs typeface="Arial"/>
              </a:rPr>
              <a:t>each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applicable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facing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of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product.</a:t>
            </a:r>
            <a:endParaRPr sz="1550">
              <a:latin typeface="Arial"/>
              <a:cs typeface="Arial"/>
            </a:endParaRPr>
          </a:p>
          <a:p>
            <a:pPr marL="560705" lvl="1" indent="-227965">
              <a:lnSpc>
                <a:spcPct val="100000"/>
              </a:lnSpc>
              <a:spcBef>
                <a:spcPts val="280"/>
              </a:spcBef>
              <a:buClr>
                <a:srgbClr val="4FC3F7"/>
              </a:buClr>
              <a:buFont typeface="Courier New"/>
              <a:buChar char="o"/>
              <a:tabLst>
                <a:tab pos="560705" algn="l"/>
              </a:tabLst>
            </a:pPr>
            <a:r>
              <a:rPr sz="1400" dirty="0">
                <a:latin typeface="Arial"/>
                <a:cs typeface="Arial"/>
              </a:rPr>
              <a:t>When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ready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click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Save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Product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at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top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right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screen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940253" y="1962301"/>
            <a:ext cx="3803650" cy="932180"/>
            <a:chOff x="940253" y="1962301"/>
            <a:chExt cx="3803650" cy="93218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0253" y="1962301"/>
              <a:ext cx="3803196" cy="93193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338325" y="2128900"/>
              <a:ext cx="1876425" cy="714375"/>
            </a:xfrm>
            <a:custGeom>
              <a:avLst/>
              <a:gdLst/>
              <a:ahLst/>
              <a:cxnLst/>
              <a:rect l="l" t="t" r="r" b="b"/>
              <a:pathLst>
                <a:path w="1876425" h="714375">
                  <a:moveTo>
                    <a:pt x="1285875" y="400050"/>
                  </a:moveTo>
                  <a:lnTo>
                    <a:pt x="1876425" y="400050"/>
                  </a:lnTo>
                  <a:lnTo>
                    <a:pt x="1876425" y="0"/>
                  </a:lnTo>
                  <a:lnTo>
                    <a:pt x="1285875" y="0"/>
                  </a:lnTo>
                  <a:lnTo>
                    <a:pt x="1285875" y="400050"/>
                  </a:lnTo>
                  <a:close/>
                </a:path>
                <a:path w="1876425" h="714375">
                  <a:moveTo>
                    <a:pt x="0" y="714375"/>
                  </a:moveTo>
                  <a:lnTo>
                    <a:pt x="733425" y="714375"/>
                  </a:lnTo>
                  <a:lnTo>
                    <a:pt x="733425" y="390525"/>
                  </a:lnTo>
                  <a:lnTo>
                    <a:pt x="0" y="390525"/>
                  </a:lnTo>
                  <a:lnTo>
                    <a:pt x="0" y="714375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7019988" y="2264457"/>
            <a:ext cx="3888104" cy="2896235"/>
            <a:chOff x="7019988" y="2264457"/>
            <a:chExt cx="3888104" cy="289623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96609" y="2264457"/>
              <a:ext cx="3811291" cy="289604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034276" y="2595625"/>
              <a:ext cx="3552825" cy="1619250"/>
            </a:xfrm>
            <a:custGeom>
              <a:avLst/>
              <a:gdLst/>
              <a:ahLst/>
              <a:cxnLst/>
              <a:rect l="l" t="t" r="r" b="b"/>
              <a:pathLst>
                <a:path w="3552825" h="1619250">
                  <a:moveTo>
                    <a:pt x="0" y="333375"/>
                  </a:moveTo>
                  <a:lnTo>
                    <a:pt x="3552825" y="333375"/>
                  </a:lnTo>
                  <a:lnTo>
                    <a:pt x="3552825" y="0"/>
                  </a:lnTo>
                  <a:lnTo>
                    <a:pt x="0" y="0"/>
                  </a:lnTo>
                  <a:lnTo>
                    <a:pt x="0" y="333375"/>
                  </a:lnTo>
                  <a:close/>
                </a:path>
                <a:path w="3552825" h="1619250">
                  <a:moveTo>
                    <a:pt x="0" y="1619250"/>
                  </a:moveTo>
                  <a:lnTo>
                    <a:pt x="3552825" y="1619250"/>
                  </a:lnTo>
                  <a:lnTo>
                    <a:pt x="3552825" y="1285875"/>
                  </a:lnTo>
                  <a:lnTo>
                    <a:pt x="0" y="1285875"/>
                  </a:lnTo>
                  <a:lnTo>
                    <a:pt x="0" y="161925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6024626" y="1300225"/>
            <a:ext cx="24130" cy="5434330"/>
          </a:xfrm>
          <a:custGeom>
            <a:avLst/>
            <a:gdLst/>
            <a:ahLst/>
            <a:cxnLst/>
            <a:rect l="l" t="t" r="r" b="b"/>
            <a:pathLst>
              <a:path w="24129" h="5434330">
                <a:moveTo>
                  <a:pt x="0" y="0"/>
                </a:moveTo>
                <a:lnTo>
                  <a:pt x="24002" y="543408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61</a:t>
            </a:fld>
            <a:endParaRPr spc="-25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9162" y="399478"/>
            <a:ext cx="9041765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Create</a:t>
            </a:r>
            <a:r>
              <a:rPr spc="-65" dirty="0"/>
              <a:t> </a:t>
            </a:r>
            <a:r>
              <a:rPr dirty="0"/>
              <a:t>New</a:t>
            </a:r>
            <a:r>
              <a:rPr spc="-190" dirty="0"/>
              <a:t> </a:t>
            </a:r>
            <a:r>
              <a:rPr dirty="0"/>
              <a:t>Autowrapped</a:t>
            </a:r>
            <a:r>
              <a:rPr spc="-5" dirty="0"/>
              <a:t> </a:t>
            </a:r>
            <a:r>
              <a:rPr dirty="0"/>
              <a:t>Products</a:t>
            </a:r>
            <a:r>
              <a:rPr spc="-65" dirty="0"/>
              <a:t> </a:t>
            </a:r>
            <a:r>
              <a:rPr dirty="0"/>
              <a:t>in</a:t>
            </a:r>
            <a:r>
              <a:rPr spc="-75" dirty="0"/>
              <a:t> </a:t>
            </a:r>
            <a:r>
              <a:rPr dirty="0"/>
              <a:t>SMX</a:t>
            </a:r>
            <a:r>
              <a:rPr spc="-90" dirty="0"/>
              <a:t> </a:t>
            </a:r>
            <a:r>
              <a:rPr dirty="0"/>
              <a:t>|</a:t>
            </a:r>
            <a:r>
              <a:rPr spc="-10" dirty="0"/>
              <a:t> </a:t>
            </a:r>
            <a:r>
              <a:rPr dirty="0"/>
              <a:t>In</a:t>
            </a:r>
            <a:r>
              <a:rPr spc="-75" dirty="0"/>
              <a:t> </a:t>
            </a:r>
            <a:r>
              <a:rPr spc="-20" dirty="0"/>
              <a:t>Bulk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703262" y="1284350"/>
            <a:ext cx="4880610" cy="2946400"/>
            <a:chOff x="703262" y="1284350"/>
            <a:chExt cx="4880610" cy="2946400"/>
          </a:xfrm>
        </p:grpSpPr>
        <p:sp>
          <p:nvSpPr>
            <p:cNvPr id="5" name="object 5"/>
            <p:cNvSpPr/>
            <p:nvPr/>
          </p:nvSpPr>
          <p:spPr>
            <a:xfrm>
              <a:off x="709612" y="1290700"/>
              <a:ext cx="4867910" cy="2933700"/>
            </a:xfrm>
            <a:custGeom>
              <a:avLst/>
              <a:gdLst/>
              <a:ahLst/>
              <a:cxnLst/>
              <a:rect l="l" t="t" r="r" b="b"/>
              <a:pathLst>
                <a:path w="4867910" h="2933700">
                  <a:moveTo>
                    <a:pt x="4378261" y="0"/>
                  </a:moveTo>
                  <a:lnTo>
                    <a:pt x="488962" y="0"/>
                  </a:lnTo>
                  <a:lnTo>
                    <a:pt x="441871" y="2237"/>
                  </a:lnTo>
                  <a:lnTo>
                    <a:pt x="396046" y="8813"/>
                  </a:lnTo>
                  <a:lnTo>
                    <a:pt x="351693" y="19522"/>
                  </a:lnTo>
                  <a:lnTo>
                    <a:pt x="309016" y="34161"/>
                  </a:lnTo>
                  <a:lnTo>
                    <a:pt x="268221" y="52525"/>
                  </a:lnTo>
                  <a:lnTo>
                    <a:pt x="229512" y="74409"/>
                  </a:lnTo>
                  <a:lnTo>
                    <a:pt x="193094" y="99608"/>
                  </a:lnTo>
                  <a:lnTo>
                    <a:pt x="159172" y="127918"/>
                  </a:lnTo>
                  <a:lnTo>
                    <a:pt x="127951" y="159135"/>
                  </a:lnTo>
                  <a:lnTo>
                    <a:pt x="99636" y="193053"/>
                  </a:lnTo>
                  <a:lnTo>
                    <a:pt x="74431" y="229469"/>
                  </a:lnTo>
                  <a:lnTo>
                    <a:pt x="52542" y="268178"/>
                  </a:lnTo>
                  <a:lnTo>
                    <a:pt x="34173" y="308974"/>
                  </a:lnTo>
                  <a:lnTo>
                    <a:pt x="19529" y="351654"/>
                  </a:lnTo>
                  <a:lnTo>
                    <a:pt x="8816" y="396013"/>
                  </a:lnTo>
                  <a:lnTo>
                    <a:pt x="2238" y="441846"/>
                  </a:lnTo>
                  <a:lnTo>
                    <a:pt x="0" y="488950"/>
                  </a:lnTo>
                  <a:lnTo>
                    <a:pt x="0" y="2444623"/>
                  </a:lnTo>
                  <a:lnTo>
                    <a:pt x="2238" y="2491726"/>
                  </a:lnTo>
                  <a:lnTo>
                    <a:pt x="8816" y="2537559"/>
                  </a:lnTo>
                  <a:lnTo>
                    <a:pt x="19529" y="2581918"/>
                  </a:lnTo>
                  <a:lnTo>
                    <a:pt x="34173" y="2624598"/>
                  </a:lnTo>
                  <a:lnTo>
                    <a:pt x="52542" y="2665394"/>
                  </a:lnTo>
                  <a:lnTo>
                    <a:pt x="74431" y="2704103"/>
                  </a:lnTo>
                  <a:lnTo>
                    <a:pt x="99636" y="2740519"/>
                  </a:lnTo>
                  <a:lnTo>
                    <a:pt x="127951" y="2774437"/>
                  </a:lnTo>
                  <a:lnTo>
                    <a:pt x="159172" y="2805654"/>
                  </a:lnTo>
                  <a:lnTo>
                    <a:pt x="193094" y="2833964"/>
                  </a:lnTo>
                  <a:lnTo>
                    <a:pt x="229512" y="2859163"/>
                  </a:lnTo>
                  <a:lnTo>
                    <a:pt x="268221" y="2881047"/>
                  </a:lnTo>
                  <a:lnTo>
                    <a:pt x="309016" y="2899411"/>
                  </a:lnTo>
                  <a:lnTo>
                    <a:pt x="351693" y="2914050"/>
                  </a:lnTo>
                  <a:lnTo>
                    <a:pt x="396046" y="2924759"/>
                  </a:lnTo>
                  <a:lnTo>
                    <a:pt x="441871" y="2931335"/>
                  </a:lnTo>
                  <a:lnTo>
                    <a:pt x="488962" y="2933573"/>
                  </a:lnTo>
                  <a:lnTo>
                    <a:pt x="4378261" y="2933573"/>
                  </a:lnTo>
                  <a:lnTo>
                    <a:pt x="4425365" y="2931335"/>
                  </a:lnTo>
                  <a:lnTo>
                    <a:pt x="4471202" y="2924759"/>
                  </a:lnTo>
                  <a:lnTo>
                    <a:pt x="4515567" y="2914050"/>
                  </a:lnTo>
                  <a:lnTo>
                    <a:pt x="4558254" y="2899411"/>
                  </a:lnTo>
                  <a:lnTo>
                    <a:pt x="4599059" y="2881047"/>
                  </a:lnTo>
                  <a:lnTo>
                    <a:pt x="4637778" y="2859163"/>
                  </a:lnTo>
                  <a:lnTo>
                    <a:pt x="4674204" y="2833964"/>
                  </a:lnTo>
                  <a:lnTo>
                    <a:pt x="4708133" y="2805654"/>
                  </a:lnTo>
                  <a:lnTo>
                    <a:pt x="4739361" y="2774437"/>
                  </a:lnTo>
                  <a:lnTo>
                    <a:pt x="4767683" y="2740519"/>
                  </a:lnTo>
                  <a:lnTo>
                    <a:pt x="4792892" y="2704103"/>
                  </a:lnTo>
                  <a:lnTo>
                    <a:pt x="4814786" y="2665394"/>
                  </a:lnTo>
                  <a:lnTo>
                    <a:pt x="4833158" y="2624598"/>
                  </a:lnTo>
                  <a:lnTo>
                    <a:pt x="4847805" y="2581918"/>
                  </a:lnTo>
                  <a:lnTo>
                    <a:pt x="4858520" y="2537559"/>
                  </a:lnTo>
                  <a:lnTo>
                    <a:pt x="4865099" y="2491726"/>
                  </a:lnTo>
                  <a:lnTo>
                    <a:pt x="4867338" y="2444623"/>
                  </a:lnTo>
                  <a:lnTo>
                    <a:pt x="4867338" y="488950"/>
                  </a:lnTo>
                  <a:lnTo>
                    <a:pt x="4865099" y="441846"/>
                  </a:lnTo>
                  <a:lnTo>
                    <a:pt x="4858520" y="396013"/>
                  </a:lnTo>
                  <a:lnTo>
                    <a:pt x="4847805" y="351654"/>
                  </a:lnTo>
                  <a:lnTo>
                    <a:pt x="4833158" y="308974"/>
                  </a:lnTo>
                  <a:lnTo>
                    <a:pt x="4814786" y="268178"/>
                  </a:lnTo>
                  <a:lnTo>
                    <a:pt x="4792892" y="229469"/>
                  </a:lnTo>
                  <a:lnTo>
                    <a:pt x="4767683" y="193053"/>
                  </a:lnTo>
                  <a:lnTo>
                    <a:pt x="4739361" y="159135"/>
                  </a:lnTo>
                  <a:lnTo>
                    <a:pt x="4708133" y="127918"/>
                  </a:lnTo>
                  <a:lnTo>
                    <a:pt x="4674204" y="99608"/>
                  </a:lnTo>
                  <a:lnTo>
                    <a:pt x="4637778" y="74409"/>
                  </a:lnTo>
                  <a:lnTo>
                    <a:pt x="4599059" y="52525"/>
                  </a:lnTo>
                  <a:lnTo>
                    <a:pt x="4558254" y="34161"/>
                  </a:lnTo>
                  <a:lnTo>
                    <a:pt x="4515567" y="19522"/>
                  </a:lnTo>
                  <a:lnTo>
                    <a:pt x="4471202" y="8813"/>
                  </a:lnTo>
                  <a:lnTo>
                    <a:pt x="4425365" y="2237"/>
                  </a:lnTo>
                  <a:lnTo>
                    <a:pt x="437826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09612" y="1290700"/>
              <a:ext cx="4867910" cy="2933700"/>
            </a:xfrm>
            <a:custGeom>
              <a:avLst/>
              <a:gdLst/>
              <a:ahLst/>
              <a:cxnLst/>
              <a:rect l="l" t="t" r="r" b="b"/>
              <a:pathLst>
                <a:path w="4867910" h="2933700">
                  <a:moveTo>
                    <a:pt x="0" y="488950"/>
                  </a:moveTo>
                  <a:lnTo>
                    <a:pt x="2238" y="441846"/>
                  </a:lnTo>
                  <a:lnTo>
                    <a:pt x="8816" y="396013"/>
                  </a:lnTo>
                  <a:lnTo>
                    <a:pt x="19529" y="351654"/>
                  </a:lnTo>
                  <a:lnTo>
                    <a:pt x="34173" y="308974"/>
                  </a:lnTo>
                  <a:lnTo>
                    <a:pt x="52542" y="268178"/>
                  </a:lnTo>
                  <a:lnTo>
                    <a:pt x="74431" y="229469"/>
                  </a:lnTo>
                  <a:lnTo>
                    <a:pt x="99636" y="193053"/>
                  </a:lnTo>
                  <a:lnTo>
                    <a:pt x="127951" y="159135"/>
                  </a:lnTo>
                  <a:lnTo>
                    <a:pt x="159172" y="127918"/>
                  </a:lnTo>
                  <a:lnTo>
                    <a:pt x="193094" y="99608"/>
                  </a:lnTo>
                  <a:lnTo>
                    <a:pt x="229512" y="74409"/>
                  </a:lnTo>
                  <a:lnTo>
                    <a:pt x="268221" y="52525"/>
                  </a:lnTo>
                  <a:lnTo>
                    <a:pt x="309016" y="34161"/>
                  </a:lnTo>
                  <a:lnTo>
                    <a:pt x="351693" y="19522"/>
                  </a:lnTo>
                  <a:lnTo>
                    <a:pt x="396046" y="8813"/>
                  </a:lnTo>
                  <a:lnTo>
                    <a:pt x="441871" y="2237"/>
                  </a:lnTo>
                  <a:lnTo>
                    <a:pt x="488962" y="0"/>
                  </a:lnTo>
                  <a:lnTo>
                    <a:pt x="4378261" y="0"/>
                  </a:lnTo>
                  <a:lnTo>
                    <a:pt x="4425365" y="2237"/>
                  </a:lnTo>
                  <a:lnTo>
                    <a:pt x="4471202" y="8813"/>
                  </a:lnTo>
                  <a:lnTo>
                    <a:pt x="4515567" y="19522"/>
                  </a:lnTo>
                  <a:lnTo>
                    <a:pt x="4558254" y="34161"/>
                  </a:lnTo>
                  <a:lnTo>
                    <a:pt x="4599059" y="52525"/>
                  </a:lnTo>
                  <a:lnTo>
                    <a:pt x="4637778" y="74409"/>
                  </a:lnTo>
                  <a:lnTo>
                    <a:pt x="4674204" y="99608"/>
                  </a:lnTo>
                  <a:lnTo>
                    <a:pt x="4708133" y="127918"/>
                  </a:lnTo>
                  <a:lnTo>
                    <a:pt x="4739361" y="159135"/>
                  </a:lnTo>
                  <a:lnTo>
                    <a:pt x="4767683" y="193053"/>
                  </a:lnTo>
                  <a:lnTo>
                    <a:pt x="4792892" y="229469"/>
                  </a:lnTo>
                  <a:lnTo>
                    <a:pt x="4814786" y="268178"/>
                  </a:lnTo>
                  <a:lnTo>
                    <a:pt x="4833158" y="308974"/>
                  </a:lnTo>
                  <a:lnTo>
                    <a:pt x="4847805" y="351654"/>
                  </a:lnTo>
                  <a:lnTo>
                    <a:pt x="4858520" y="396013"/>
                  </a:lnTo>
                  <a:lnTo>
                    <a:pt x="4865099" y="441846"/>
                  </a:lnTo>
                  <a:lnTo>
                    <a:pt x="4867338" y="488950"/>
                  </a:lnTo>
                  <a:lnTo>
                    <a:pt x="4867338" y="2444623"/>
                  </a:lnTo>
                  <a:lnTo>
                    <a:pt x="4865099" y="2491726"/>
                  </a:lnTo>
                  <a:lnTo>
                    <a:pt x="4858520" y="2537559"/>
                  </a:lnTo>
                  <a:lnTo>
                    <a:pt x="4847805" y="2581918"/>
                  </a:lnTo>
                  <a:lnTo>
                    <a:pt x="4833158" y="2624598"/>
                  </a:lnTo>
                  <a:lnTo>
                    <a:pt x="4814786" y="2665394"/>
                  </a:lnTo>
                  <a:lnTo>
                    <a:pt x="4792892" y="2704103"/>
                  </a:lnTo>
                  <a:lnTo>
                    <a:pt x="4767683" y="2740519"/>
                  </a:lnTo>
                  <a:lnTo>
                    <a:pt x="4739361" y="2774437"/>
                  </a:lnTo>
                  <a:lnTo>
                    <a:pt x="4708133" y="2805654"/>
                  </a:lnTo>
                  <a:lnTo>
                    <a:pt x="4674204" y="2833964"/>
                  </a:lnTo>
                  <a:lnTo>
                    <a:pt x="4637778" y="2859163"/>
                  </a:lnTo>
                  <a:lnTo>
                    <a:pt x="4599059" y="2881047"/>
                  </a:lnTo>
                  <a:lnTo>
                    <a:pt x="4558254" y="2899411"/>
                  </a:lnTo>
                  <a:lnTo>
                    <a:pt x="4515567" y="2914050"/>
                  </a:lnTo>
                  <a:lnTo>
                    <a:pt x="4471202" y="2924759"/>
                  </a:lnTo>
                  <a:lnTo>
                    <a:pt x="4425365" y="2931335"/>
                  </a:lnTo>
                  <a:lnTo>
                    <a:pt x="4378261" y="2933573"/>
                  </a:lnTo>
                  <a:lnTo>
                    <a:pt x="488962" y="2933573"/>
                  </a:lnTo>
                  <a:lnTo>
                    <a:pt x="441871" y="2931335"/>
                  </a:lnTo>
                  <a:lnTo>
                    <a:pt x="396046" y="2924759"/>
                  </a:lnTo>
                  <a:lnTo>
                    <a:pt x="351693" y="2914050"/>
                  </a:lnTo>
                  <a:lnTo>
                    <a:pt x="309016" y="2899411"/>
                  </a:lnTo>
                  <a:lnTo>
                    <a:pt x="268221" y="2881047"/>
                  </a:lnTo>
                  <a:lnTo>
                    <a:pt x="229512" y="2859163"/>
                  </a:lnTo>
                  <a:lnTo>
                    <a:pt x="193094" y="2833964"/>
                  </a:lnTo>
                  <a:lnTo>
                    <a:pt x="159172" y="2805654"/>
                  </a:lnTo>
                  <a:lnTo>
                    <a:pt x="127951" y="2774437"/>
                  </a:lnTo>
                  <a:lnTo>
                    <a:pt x="99636" y="2740519"/>
                  </a:lnTo>
                  <a:lnTo>
                    <a:pt x="74431" y="2704103"/>
                  </a:lnTo>
                  <a:lnTo>
                    <a:pt x="52542" y="2665394"/>
                  </a:lnTo>
                  <a:lnTo>
                    <a:pt x="34173" y="2624598"/>
                  </a:lnTo>
                  <a:lnTo>
                    <a:pt x="19529" y="2581918"/>
                  </a:lnTo>
                  <a:lnTo>
                    <a:pt x="8816" y="2537559"/>
                  </a:lnTo>
                  <a:lnTo>
                    <a:pt x="2238" y="2491726"/>
                  </a:lnTo>
                  <a:lnTo>
                    <a:pt x="0" y="2444623"/>
                  </a:lnTo>
                  <a:lnTo>
                    <a:pt x="0" y="48895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28052" y="1672907"/>
            <a:ext cx="4393565" cy="19729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213995">
              <a:lnSpc>
                <a:spcPct val="100899"/>
              </a:lnSpc>
              <a:spcBef>
                <a:spcPts val="110"/>
              </a:spcBef>
            </a:pPr>
            <a:r>
              <a:rPr sz="1550" b="1" i="1" dirty="0">
                <a:latin typeface="Arial"/>
                <a:cs typeface="Arial"/>
              </a:rPr>
              <a:t>General</a:t>
            </a:r>
            <a:r>
              <a:rPr sz="1550" b="1" i="1" spc="135" dirty="0">
                <a:latin typeface="Arial"/>
                <a:cs typeface="Arial"/>
              </a:rPr>
              <a:t> </a:t>
            </a:r>
            <a:r>
              <a:rPr sz="1550" b="1" i="1" dirty="0">
                <a:latin typeface="Arial"/>
                <a:cs typeface="Arial"/>
              </a:rPr>
              <a:t>guidelines</a:t>
            </a:r>
            <a:r>
              <a:rPr sz="1550" b="1" i="1" spc="160" dirty="0">
                <a:latin typeface="Arial"/>
                <a:cs typeface="Arial"/>
              </a:rPr>
              <a:t> </a:t>
            </a:r>
            <a:r>
              <a:rPr sz="1550" b="1" i="1" dirty="0">
                <a:latin typeface="Arial"/>
                <a:cs typeface="Arial"/>
              </a:rPr>
              <a:t>for</a:t>
            </a:r>
            <a:r>
              <a:rPr sz="1550" b="1" i="1" spc="200" dirty="0">
                <a:latin typeface="Arial"/>
                <a:cs typeface="Arial"/>
              </a:rPr>
              <a:t> </a:t>
            </a:r>
            <a:r>
              <a:rPr sz="1550" b="1" i="1" dirty="0">
                <a:latin typeface="Arial"/>
                <a:cs typeface="Arial"/>
              </a:rPr>
              <a:t>creating</a:t>
            </a:r>
            <a:r>
              <a:rPr sz="1550" b="1" i="1" spc="135" dirty="0">
                <a:latin typeface="Arial"/>
                <a:cs typeface="Arial"/>
              </a:rPr>
              <a:t> </a:t>
            </a:r>
            <a:r>
              <a:rPr sz="1550" b="1" i="1" dirty="0">
                <a:latin typeface="Arial"/>
                <a:cs typeface="Arial"/>
              </a:rPr>
              <a:t>products</a:t>
            </a:r>
            <a:r>
              <a:rPr sz="1550" b="1" i="1" spc="150" dirty="0">
                <a:latin typeface="Arial"/>
                <a:cs typeface="Arial"/>
              </a:rPr>
              <a:t> </a:t>
            </a:r>
            <a:r>
              <a:rPr sz="1550" b="1" i="1" spc="-25" dirty="0">
                <a:latin typeface="Arial"/>
                <a:cs typeface="Arial"/>
              </a:rPr>
              <a:t>in </a:t>
            </a:r>
            <a:r>
              <a:rPr sz="1550" b="1" i="1" spc="-10" dirty="0">
                <a:latin typeface="Arial"/>
                <a:cs typeface="Arial"/>
              </a:rPr>
              <a:t>bulk!</a:t>
            </a:r>
            <a:endParaRPr sz="155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90"/>
              </a:spcBef>
              <a:buFont typeface="Arial"/>
              <a:buChar char="•"/>
              <a:tabLst>
                <a:tab pos="298450" algn="l"/>
              </a:tabLst>
            </a:pPr>
            <a:r>
              <a:rPr sz="1550" i="1" dirty="0">
                <a:latin typeface="Arial"/>
                <a:cs typeface="Arial"/>
              </a:rPr>
              <a:t>Creating</a:t>
            </a:r>
            <a:r>
              <a:rPr sz="1550" i="1" spc="9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10</a:t>
            </a:r>
            <a:r>
              <a:rPr sz="1550" i="1" spc="9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or</a:t>
            </a:r>
            <a:r>
              <a:rPr sz="1550" i="1" spc="7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more</a:t>
            </a:r>
            <a:r>
              <a:rPr sz="1550" i="1" spc="95" dirty="0">
                <a:latin typeface="Arial"/>
                <a:cs typeface="Arial"/>
              </a:rPr>
              <a:t> </a:t>
            </a:r>
            <a:r>
              <a:rPr sz="1550" i="1" spc="-10" dirty="0">
                <a:latin typeface="Arial"/>
                <a:cs typeface="Arial"/>
              </a:rPr>
              <a:t>products</a:t>
            </a:r>
            <a:endParaRPr sz="155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8450" algn="l"/>
              </a:tabLst>
            </a:pPr>
            <a:r>
              <a:rPr sz="1550" i="1" dirty="0">
                <a:latin typeface="Arial"/>
                <a:cs typeface="Arial"/>
              </a:rPr>
              <a:t>Must</a:t>
            </a:r>
            <a:r>
              <a:rPr sz="1550" i="1" spc="9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follow</a:t>
            </a:r>
            <a:r>
              <a:rPr sz="1550" i="1" spc="15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exact</a:t>
            </a:r>
            <a:r>
              <a:rPr sz="1550" i="1" spc="9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image</a:t>
            </a:r>
            <a:r>
              <a:rPr sz="1550" i="1" spc="10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naming</a:t>
            </a:r>
            <a:r>
              <a:rPr sz="1550" i="1" spc="105" dirty="0">
                <a:latin typeface="Arial"/>
                <a:cs typeface="Arial"/>
              </a:rPr>
              <a:t> </a:t>
            </a:r>
            <a:r>
              <a:rPr sz="1550" i="1" spc="-10" dirty="0">
                <a:latin typeface="Arial"/>
                <a:cs typeface="Arial"/>
              </a:rPr>
              <a:t>guidelines</a:t>
            </a:r>
            <a:endParaRPr sz="155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5"/>
              </a:spcBef>
              <a:buFont typeface="Arial"/>
              <a:buChar char="•"/>
              <a:tabLst>
                <a:tab pos="298450" algn="l"/>
              </a:tabLst>
            </a:pPr>
            <a:r>
              <a:rPr sz="1550" i="1" dirty="0">
                <a:latin typeface="Arial"/>
                <a:cs typeface="Arial"/>
              </a:rPr>
              <a:t>Best</a:t>
            </a:r>
            <a:r>
              <a:rPr sz="1550" i="1" spc="9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for</a:t>
            </a:r>
            <a:r>
              <a:rPr sz="1550" i="1" spc="6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2D,</a:t>
            </a:r>
            <a:r>
              <a:rPr sz="1550" i="1" spc="9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2.5D,</a:t>
            </a:r>
            <a:r>
              <a:rPr sz="1550" i="1" spc="9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&amp;</a:t>
            </a:r>
            <a:r>
              <a:rPr sz="1550" i="1" spc="8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3D</a:t>
            </a:r>
            <a:r>
              <a:rPr sz="1550" i="1" spc="15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box-shaped</a:t>
            </a:r>
            <a:r>
              <a:rPr sz="1550" i="1" spc="105" dirty="0">
                <a:latin typeface="Arial"/>
                <a:cs typeface="Arial"/>
              </a:rPr>
              <a:t> </a:t>
            </a:r>
            <a:r>
              <a:rPr sz="1550" i="1" spc="-10" dirty="0">
                <a:latin typeface="Arial"/>
                <a:cs typeface="Arial"/>
              </a:rPr>
              <a:t>products</a:t>
            </a:r>
            <a:endParaRPr sz="155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Char char="•"/>
              <a:tabLst>
                <a:tab pos="298450" algn="l"/>
              </a:tabLst>
            </a:pPr>
            <a:r>
              <a:rPr sz="1550" spc="-10" dirty="0">
                <a:latin typeface="Arial"/>
                <a:cs typeface="Arial"/>
              </a:rPr>
              <a:t>Two-</a:t>
            </a:r>
            <a:r>
              <a:rPr sz="1550" dirty="0">
                <a:latin typeface="Arial"/>
                <a:cs typeface="Arial"/>
              </a:rPr>
              <a:t>step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process</a:t>
            </a:r>
            <a:endParaRPr sz="1550">
              <a:latin typeface="Arial"/>
              <a:cs typeface="Arial"/>
            </a:endParaRPr>
          </a:p>
          <a:p>
            <a:pPr marL="755015" lvl="1" indent="-285115">
              <a:lnSpc>
                <a:spcPct val="100000"/>
              </a:lnSpc>
              <a:spcBef>
                <a:spcPts val="15"/>
              </a:spcBef>
              <a:buFont typeface="Courier New"/>
              <a:buChar char="o"/>
              <a:tabLst>
                <a:tab pos="755015" algn="l"/>
              </a:tabLst>
            </a:pPr>
            <a:r>
              <a:rPr sz="1550" dirty="0">
                <a:latin typeface="Arial"/>
                <a:cs typeface="Arial"/>
              </a:rPr>
              <a:t>Step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1-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Import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.psa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or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product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spc="-20" dirty="0">
                <a:latin typeface="Arial"/>
                <a:cs typeface="Arial"/>
              </a:rPr>
              <a:t>data</a:t>
            </a:r>
            <a:endParaRPr sz="1550">
              <a:latin typeface="Arial"/>
              <a:cs typeface="Arial"/>
            </a:endParaRPr>
          </a:p>
          <a:p>
            <a:pPr marL="755015" lvl="1" indent="-285115">
              <a:lnSpc>
                <a:spcPct val="100000"/>
              </a:lnSpc>
              <a:spcBef>
                <a:spcPts val="95"/>
              </a:spcBef>
              <a:buFont typeface="Courier New"/>
              <a:buChar char="o"/>
              <a:tabLst>
                <a:tab pos="755015" algn="l"/>
              </a:tabLst>
            </a:pPr>
            <a:r>
              <a:rPr sz="1550" dirty="0">
                <a:latin typeface="Arial"/>
                <a:cs typeface="Arial"/>
              </a:rPr>
              <a:t>Step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2–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Import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images</a:t>
            </a:r>
            <a:endParaRPr sz="155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03262" y="4513326"/>
            <a:ext cx="4880610" cy="2012950"/>
            <a:chOff x="703262" y="4513326"/>
            <a:chExt cx="4880610" cy="2012950"/>
          </a:xfrm>
        </p:grpSpPr>
        <p:sp>
          <p:nvSpPr>
            <p:cNvPr id="9" name="object 9"/>
            <p:cNvSpPr/>
            <p:nvPr/>
          </p:nvSpPr>
          <p:spPr>
            <a:xfrm>
              <a:off x="709612" y="4519676"/>
              <a:ext cx="4867910" cy="2000250"/>
            </a:xfrm>
            <a:custGeom>
              <a:avLst/>
              <a:gdLst/>
              <a:ahLst/>
              <a:cxnLst/>
              <a:rect l="l" t="t" r="r" b="b"/>
              <a:pathLst>
                <a:path w="4867910" h="2000250">
                  <a:moveTo>
                    <a:pt x="4533836" y="0"/>
                  </a:moveTo>
                  <a:lnTo>
                    <a:pt x="333375" y="0"/>
                  </a:lnTo>
                  <a:lnTo>
                    <a:pt x="284112" y="3613"/>
                  </a:lnTo>
                  <a:lnTo>
                    <a:pt x="237094" y="14112"/>
                  </a:lnTo>
                  <a:lnTo>
                    <a:pt x="192835" y="30979"/>
                  </a:lnTo>
                  <a:lnTo>
                    <a:pt x="151851" y="53700"/>
                  </a:lnTo>
                  <a:lnTo>
                    <a:pt x="114658" y="81760"/>
                  </a:lnTo>
                  <a:lnTo>
                    <a:pt x="81773" y="114643"/>
                  </a:lnTo>
                  <a:lnTo>
                    <a:pt x="53710" y="151834"/>
                  </a:lnTo>
                  <a:lnTo>
                    <a:pt x="30985" y="192818"/>
                  </a:lnTo>
                  <a:lnTo>
                    <a:pt x="14115" y="237080"/>
                  </a:lnTo>
                  <a:lnTo>
                    <a:pt x="3614" y="284104"/>
                  </a:lnTo>
                  <a:lnTo>
                    <a:pt x="0" y="333375"/>
                  </a:lnTo>
                  <a:lnTo>
                    <a:pt x="0" y="1666811"/>
                  </a:lnTo>
                  <a:lnTo>
                    <a:pt x="3614" y="1716073"/>
                  </a:lnTo>
                  <a:lnTo>
                    <a:pt x="14115" y="1763092"/>
                  </a:lnTo>
                  <a:lnTo>
                    <a:pt x="30985" y="1807351"/>
                  </a:lnTo>
                  <a:lnTo>
                    <a:pt x="53710" y="1848335"/>
                  </a:lnTo>
                  <a:lnTo>
                    <a:pt x="81773" y="1885527"/>
                  </a:lnTo>
                  <a:lnTo>
                    <a:pt x="114658" y="1918413"/>
                  </a:lnTo>
                  <a:lnTo>
                    <a:pt x="151851" y="1946476"/>
                  </a:lnTo>
                  <a:lnTo>
                    <a:pt x="192835" y="1969200"/>
                  </a:lnTo>
                  <a:lnTo>
                    <a:pt x="237094" y="1986071"/>
                  </a:lnTo>
                  <a:lnTo>
                    <a:pt x="284112" y="1996571"/>
                  </a:lnTo>
                  <a:lnTo>
                    <a:pt x="333375" y="2000186"/>
                  </a:lnTo>
                  <a:lnTo>
                    <a:pt x="4533836" y="2000186"/>
                  </a:lnTo>
                  <a:lnTo>
                    <a:pt x="4583110" y="1996571"/>
                  </a:lnTo>
                  <a:lnTo>
                    <a:pt x="4630142" y="1986071"/>
                  </a:lnTo>
                  <a:lnTo>
                    <a:pt x="4674416" y="1969200"/>
                  </a:lnTo>
                  <a:lnTo>
                    <a:pt x="4715415" y="1946476"/>
                  </a:lnTo>
                  <a:lnTo>
                    <a:pt x="4752622" y="1918413"/>
                  </a:lnTo>
                  <a:lnTo>
                    <a:pt x="4785523" y="1885527"/>
                  </a:lnTo>
                  <a:lnTo>
                    <a:pt x="4813599" y="1848335"/>
                  </a:lnTo>
                  <a:lnTo>
                    <a:pt x="4836335" y="1807351"/>
                  </a:lnTo>
                  <a:lnTo>
                    <a:pt x="4853215" y="1763092"/>
                  </a:lnTo>
                  <a:lnTo>
                    <a:pt x="4863721" y="1716073"/>
                  </a:lnTo>
                  <a:lnTo>
                    <a:pt x="4867338" y="1666811"/>
                  </a:lnTo>
                  <a:lnTo>
                    <a:pt x="4867338" y="333375"/>
                  </a:lnTo>
                  <a:lnTo>
                    <a:pt x="4863721" y="284104"/>
                  </a:lnTo>
                  <a:lnTo>
                    <a:pt x="4853215" y="237080"/>
                  </a:lnTo>
                  <a:lnTo>
                    <a:pt x="4836335" y="192818"/>
                  </a:lnTo>
                  <a:lnTo>
                    <a:pt x="4813599" y="151834"/>
                  </a:lnTo>
                  <a:lnTo>
                    <a:pt x="4785523" y="114643"/>
                  </a:lnTo>
                  <a:lnTo>
                    <a:pt x="4752622" y="81760"/>
                  </a:lnTo>
                  <a:lnTo>
                    <a:pt x="4715415" y="53700"/>
                  </a:lnTo>
                  <a:lnTo>
                    <a:pt x="4674416" y="30979"/>
                  </a:lnTo>
                  <a:lnTo>
                    <a:pt x="4630142" y="14112"/>
                  </a:lnTo>
                  <a:lnTo>
                    <a:pt x="4583110" y="3613"/>
                  </a:lnTo>
                  <a:lnTo>
                    <a:pt x="4533836" y="0"/>
                  </a:lnTo>
                  <a:close/>
                </a:path>
              </a:pathLst>
            </a:custGeom>
            <a:solidFill>
              <a:srgbClr val="004B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09612" y="4519676"/>
              <a:ext cx="4867910" cy="2000250"/>
            </a:xfrm>
            <a:custGeom>
              <a:avLst/>
              <a:gdLst/>
              <a:ahLst/>
              <a:cxnLst/>
              <a:rect l="l" t="t" r="r" b="b"/>
              <a:pathLst>
                <a:path w="4867910" h="2000250">
                  <a:moveTo>
                    <a:pt x="0" y="333375"/>
                  </a:moveTo>
                  <a:lnTo>
                    <a:pt x="3614" y="284104"/>
                  </a:lnTo>
                  <a:lnTo>
                    <a:pt x="14115" y="237080"/>
                  </a:lnTo>
                  <a:lnTo>
                    <a:pt x="30985" y="192818"/>
                  </a:lnTo>
                  <a:lnTo>
                    <a:pt x="53710" y="151834"/>
                  </a:lnTo>
                  <a:lnTo>
                    <a:pt x="81773" y="114643"/>
                  </a:lnTo>
                  <a:lnTo>
                    <a:pt x="114658" y="81760"/>
                  </a:lnTo>
                  <a:lnTo>
                    <a:pt x="151851" y="53700"/>
                  </a:lnTo>
                  <a:lnTo>
                    <a:pt x="192835" y="30979"/>
                  </a:lnTo>
                  <a:lnTo>
                    <a:pt x="237094" y="14112"/>
                  </a:lnTo>
                  <a:lnTo>
                    <a:pt x="284112" y="3613"/>
                  </a:lnTo>
                  <a:lnTo>
                    <a:pt x="333375" y="0"/>
                  </a:lnTo>
                  <a:lnTo>
                    <a:pt x="4533836" y="0"/>
                  </a:lnTo>
                  <a:lnTo>
                    <a:pt x="4583110" y="3613"/>
                  </a:lnTo>
                  <a:lnTo>
                    <a:pt x="4630142" y="14112"/>
                  </a:lnTo>
                  <a:lnTo>
                    <a:pt x="4674416" y="30979"/>
                  </a:lnTo>
                  <a:lnTo>
                    <a:pt x="4715415" y="53700"/>
                  </a:lnTo>
                  <a:lnTo>
                    <a:pt x="4752622" y="81760"/>
                  </a:lnTo>
                  <a:lnTo>
                    <a:pt x="4785523" y="114643"/>
                  </a:lnTo>
                  <a:lnTo>
                    <a:pt x="4813599" y="151834"/>
                  </a:lnTo>
                  <a:lnTo>
                    <a:pt x="4836335" y="192818"/>
                  </a:lnTo>
                  <a:lnTo>
                    <a:pt x="4853215" y="237080"/>
                  </a:lnTo>
                  <a:lnTo>
                    <a:pt x="4863721" y="284104"/>
                  </a:lnTo>
                  <a:lnTo>
                    <a:pt x="4867338" y="333375"/>
                  </a:lnTo>
                  <a:lnTo>
                    <a:pt x="4867338" y="1666811"/>
                  </a:lnTo>
                  <a:lnTo>
                    <a:pt x="4863721" y="1716073"/>
                  </a:lnTo>
                  <a:lnTo>
                    <a:pt x="4853215" y="1763092"/>
                  </a:lnTo>
                  <a:lnTo>
                    <a:pt x="4836335" y="1807351"/>
                  </a:lnTo>
                  <a:lnTo>
                    <a:pt x="4813599" y="1848335"/>
                  </a:lnTo>
                  <a:lnTo>
                    <a:pt x="4785523" y="1885527"/>
                  </a:lnTo>
                  <a:lnTo>
                    <a:pt x="4752622" y="1918413"/>
                  </a:lnTo>
                  <a:lnTo>
                    <a:pt x="4715415" y="1946476"/>
                  </a:lnTo>
                  <a:lnTo>
                    <a:pt x="4674416" y="1969200"/>
                  </a:lnTo>
                  <a:lnTo>
                    <a:pt x="4630142" y="1986071"/>
                  </a:lnTo>
                  <a:lnTo>
                    <a:pt x="4583110" y="1996571"/>
                  </a:lnTo>
                  <a:lnTo>
                    <a:pt x="4533836" y="2000186"/>
                  </a:lnTo>
                  <a:lnTo>
                    <a:pt x="333375" y="2000186"/>
                  </a:lnTo>
                  <a:lnTo>
                    <a:pt x="284112" y="1996571"/>
                  </a:lnTo>
                  <a:lnTo>
                    <a:pt x="237094" y="1986071"/>
                  </a:lnTo>
                  <a:lnTo>
                    <a:pt x="192835" y="1969200"/>
                  </a:lnTo>
                  <a:lnTo>
                    <a:pt x="151851" y="1946476"/>
                  </a:lnTo>
                  <a:lnTo>
                    <a:pt x="114658" y="1918413"/>
                  </a:lnTo>
                  <a:lnTo>
                    <a:pt x="81773" y="1885527"/>
                  </a:lnTo>
                  <a:lnTo>
                    <a:pt x="53710" y="1848335"/>
                  </a:lnTo>
                  <a:lnTo>
                    <a:pt x="30985" y="1807351"/>
                  </a:lnTo>
                  <a:lnTo>
                    <a:pt x="14115" y="1763092"/>
                  </a:lnTo>
                  <a:lnTo>
                    <a:pt x="3614" y="1716073"/>
                  </a:lnTo>
                  <a:lnTo>
                    <a:pt x="0" y="1666811"/>
                  </a:lnTo>
                  <a:lnTo>
                    <a:pt x="0" y="333375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82332" y="4807521"/>
            <a:ext cx="4125595" cy="12388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i="1" dirty="0">
                <a:solidFill>
                  <a:srgbClr val="FFFFFF"/>
                </a:solidFill>
                <a:latin typeface="Arial"/>
                <a:cs typeface="Arial"/>
              </a:rPr>
              <a:t>Inputs</a:t>
            </a:r>
            <a:r>
              <a:rPr sz="1550" b="1" i="1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i="1" spc="-10" dirty="0">
                <a:solidFill>
                  <a:srgbClr val="FFFFFF"/>
                </a:solidFill>
                <a:latin typeface="Arial"/>
                <a:cs typeface="Arial"/>
              </a:rPr>
              <a:t>required:</a:t>
            </a:r>
            <a:endParaRPr sz="1550">
              <a:latin typeface="Arial"/>
              <a:cs typeface="Arial"/>
            </a:endParaRPr>
          </a:p>
          <a:p>
            <a:pPr marL="355600" marR="5080" indent="-343535">
              <a:lnSpc>
                <a:spcPts val="1950"/>
              </a:lnSpc>
              <a:spcBef>
                <a:spcPts val="10"/>
              </a:spcBef>
              <a:buChar char="•"/>
              <a:tabLst>
                <a:tab pos="355600" algn="l"/>
              </a:tabLst>
            </a:pP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Product</a:t>
            </a:r>
            <a:r>
              <a:rPr sz="155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information:</a:t>
            </a:r>
            <a:r>
              <a:rPr sz="155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.psa</a:t>
            </a:r>
            <a:r>
              <a:rPr sz="15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file</a:t>
            </a:r>
            <a:r>
              <a:rPr sz="155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data</a:t>
            </a:r>
            <a:r>
              <a:rPr sz="155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55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25" dirty="0">
                <a:solidFill>
                  <a:srgbClr val="FFFFFF"/>
                </a:solidFill>
                <a:latin typeface="Arial"/>
                <a:cs typeface="Arial"/>
              </a:rPr>
              <a:t>SMX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product</a:t>
            </a:r>
            <a:r>
              <a:rPr sz="155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20" dirty="0">
                <a:solidFill>
                  <a:srgbClr val="FFFFFF"/>
                </a:solidFill>
                <a:latin typeface="Arial"/>
                <a:cs typeface="Arial"/>
              </a:rPr>
              <a:t>data</a:t>
            </a:r>
            <a:endParaRPr sz="1550">
              <a:latin typeface="Arial"/>
              <a:cs typeface="Arial"/>
            </a:endParaRPr>
          </a:p>
          <a:p>
            <a:pPr marL="355600" marR="426084" indent="-343535">
              <a:lnSpc>
                <a:spcPts val="1880"/>
              </a:lnSpc>
              <a:spcBef>
                <a:spcPts val="60"/>
              </a:spcBef>
              <a:buChar char="•"/>
              <a:tabLst>
                <a:tab pos="355600" algn="l"/>
              </a:tabLst>
            </a:pP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Product</a:t>
            </a:r>
            <a:r>
              <a:rPr sz="155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image</a:t>
            </a:r>
            <a:r>
              <a:rPr sz="155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files</a:t>
            </a:r>
            <a:r>
              <a:rPr sz="15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55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correct</a:t>
            </a:r>
            <a:r>
              <a:rPr sz="155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Arial"/>
                <a:cs typeface="Arial"/>
              </a:rPr>
              <a:t>naming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convention</a:t>
            </a:r>
            <a:r>
              <a:rPr sz="155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(see</a:t>
            </a:r>
            <a:r>
              <a:rPr sz="155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slide</a:t>
            </a:r>
            <a:r>
              <a:rPr sz="155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25" dirty="0">
                <a:solidFill>
                  <a:srgbClr val="FFFFFF"/>
                </a:solidFill>
                <a:latin typeface="Arial"/>
                <a:cs typeface="Arial"/>
              </a:rPr>
              <a:t>65)</a:t>
            </a:r>
            <a:endParaRPr sz="155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475476" y="1284350"/>
            <a:ext cx="4889500" cy="5241925"/>
            <a:chOff x="6475476" y="1284350"/>
            <a:chExt cx="4889500" cy="5241925"/>
          </a:xfrm>
        </p:grpSpPr>
        <p:sp>
          <p:nvSpPr>
            <p:cNvPr id="13" name="object 13"/>
            <p:cNvSpPr/>
            <p:nvPr/>
          </p:nvSpPr>
          <p:spPr>
            <a:xfrm>
              <a:off x="6481826" y="1290700"/>
              <a:ext cx="4876800" cy="5229225"/>
            </a:xfrm>
            <a:custGeom>
              <a:avLst/>
              <a:gdLst/>
              <a:ahLst/>
              <a:cxnLst/>
              <a:rect l="l" t="t" r="r" b="b"/>
              <a:pathLst>
                <a:path w="4876800" h="5229225">
                  <a:moveTo>
                    <a:pt x="4063873" y="0"/>
                  </a:moveTo>
                  <a:lnTo>
                    <a:pt x="812800" y="0"/>
                  </a:lnTo>
                  <a:lnTo>
                    <a:pt x="765037" y="1379"/>
                  </a:lnTo>
                  <a:lnTo>
                    <a:pt x="718001" y="5467"/>
                  </a:lnTo>
                  <a:lnTo>
                    <a:pt x="671769" y="12187"/>
                  </a:lnTo>
                  <a:lnTo>
                    <a:pt x="626417" y="21464"/>
                  </a:lnTo>
                  <a:lnTo>
                    <a:pt x="582021" y="33220"/>
                  </a:lnTo>
                  <a:lnTo>
                    <a:pt x="538657" y="47379"/>
                  </a:lnTo>
                  <a:lnTo>
                    <a:pt x="496401" y="63867"/>
                  </a:lnTo>
                  <a:lnTo>
                    <a:pt x="455330" y="82605"/>
                  </a:lnTo>
                  <a:lnTo>
                    <a:pt x="415519" y="103519"/>
                  </a:lnTo>
                  <a:lnTo>
                    <a:pt x="377046" y="126531"/>
                  </a:lnTo>
                  <a:lnTo>
                    <a:pt x="339985" y="151566"/>
                  </a:lnTo>
                  <a:lnTo>
                    <a:pt x="304414" y="178547"/>
                  </a:lnTo>
                  <a:lnTo>
                    <a:pt x="270409" y="207399"/>
                  </a:lnTo>
                  <a:lnTo>
                    <a:pt x="238045" y="238045"/>
                  </a:lnTo>
                  <a:lnTo>
                    <a:pt x="207399" y="270409"/>
                  </a:lnTo>
                  <a:lnTo>
                    <a:pt x="178547" y="304414"/>
                  </a:lnTo>
                  <a:lnTo>
                    <a:pt x="151566" y="339985"/>
                  </a:lnTo>
                  <a:lnTo>
                    <a:pt x="126531" y="377046"/>
                  </a:lnTo>
                  <a:lnTo>
                    <a:pt x="103519" y="415519"/>
                  </a:lnTo>
                  <a:lnTo>
                    <a:pt x="82605" y="455330"/>
                  </a:lnTo>
                  <a:lnTo>
                    <a:pt x="63867" y="496401"/>
                  </a:lnTo>
                  <a:lnTo>
                    <a:pt x="47379" y="538657"/>
                  </a:lnTo>
                  <a:lnTo>
                    <a:pt x="33220" y="582021"/>
                  </a:lnTo>
                  <a:lnTo>
                    <a:pt x="21464" y="626417"/>
                  </a:lnTo>
                  <a:lnTo>
                    <a:pt x="12187" y="671769"/>
                  </a:lnTo>
                  <a:lnTo>
                    <a:pt x="5467" y="718001"/>
                  </a:lnTo>
                  <a:lnTo>
                    <a:pt x="1379" y="765037"/>
                  </a:lnTo>
                  <a:lnTo>
                    <a:pt x="0" y="812800"/>
                  </a:lnTo>
                  <a:lnTo>
                    <a:pt x="0" y="4416348"/>
                  </a:lnTo>
                  <a:lnTo>
                    <a:pt x="1379" y="4464108"/>
                  </a:lnTo>
                  <a:lnTo>
                    <a:pt x="5467" y="4511140"/>
                  </a:lnTo>
                  <a:lnTo>
                    <a:pt x="12187" y="4557369"/>
                  </a:lnTo>
                  <a:lnTo>
                    <a:pt x="21464" y="4602720"/>
                  </a:lnTo>
                  <a:lnTo>
                    <a:pt x="33220" y="4647115"/>
                  </a:lnTo>
                  <a:lnTo>
                    <a:pt x="47379" y="4690478"/>
                  </a:lnTo>
                  <a:lnTo>
                    <a:pt x="63867" y="4732733"/>
                  </a:lnTo>
                  <a:lnTo>
                    <a:pt x="82605" y="4773804"/>
                  </a:lnTo>
                  <a:lnTo>
                    <a:pt x="103519" y="4813615"/>
                  </a:lnTo>
                  <a:lnTo>
                    <a:pt x="126531" y="4852089"/>
                  </a:lnTo>
                  <a:lnTo>
                    <a:pt x="151566" y="4889150"/>
                  </a:lnTo>
                  <a:lnTo>
                    <a:pt x="178547" y="4924722"/>
                  </a:lnTo>
                  <a:lnTo>
                    <a:pt x="207399" y="4958729"/>
                  </a:lnTo>
                  <a:lnTo>
                    <a:pt x="238045" y="4991095"/>
                  </a:lnTo>
                  <a:lnTo>
                    <a:pt x="270409" y="5021742"/>
                  </a:lnTo>
                  <a:lnTo>
                    <a:pt x="304414" y="5050596"/>
                  </a:lnTo>
                  <a:lnTo>
                    <a:pt x="339985" y="5077580"/>
                  </a:lnTo>
                  <a:lnTo>
                    <a:pt x="377046" y="5102617"/>
                  </a:lnTo>
                  <a:lnTo>
                    <a:pt x="415519" y="5125631"/>
                  </a:lnTo>
                  <a:lnTo>
                    <a:pt x="455330" y="5146546"/>
                  </a:lnTo>
                  <a:lnTo>
                    <a:pt x="496401" y="5165287"/>
                  </a:lnTo>
                  <a:lnTo>
                    <a:pt x="538657" y="5181775"/>
                  </a:lnTo>
                  <a:lnTo>
                    <a:pt x="582021" y="5195937"/>
                  </a:lnTo>
                  <a:lnTo>
                    <a:pt x="626417" y="5207694"/>
                  </a:lnTo>
                  <a:lnTo>
                    <a:pt x="671769" y="5216972"/>
                  </a:lnTo>
                  <a:lnTo>
                    <a:pt x="718001" y="5223693"/>
                  </a:lnTo>
                  <a:lnTo>
                    <a:pt x="765037" y="5227781"/>
                  </a:lnTo>
                  <a:lnTo>
                    <a:pt x="812800" y="5229161"/>
                  </a:lnTo>
                  <a:lnTo>
                    <a:pt x="4063873" y="5229161"/>
                  </a:lnTo>
                  <a:lnTo>
                    <a:pt x="4111636" y="5227781"/>
                  </a:lnTo>
                  <a:lnTo>
                    <a:pt x="4158673" y="5223693"/>
                  </a:lnTo>
                  <a:lnTo>
                    <a:pt x="4204907" y="5216972"/>
                  </a:lnTo>
                  <a:lnTo>
                    <a:pt x="4250262" y="5207694"/>
                  </a:lnTo>
                  <a:lnTo>
                    <a:pt x="4294662" y="5195937"/>
                  </a:lnTo>
                  <a:lnTo>
                    <a:pt x="4338030" y="5181775"/>
                  </a:lnTo>
                  <a:lnTo>
                    <a:pt x="4380291" y="5165287"/>
                  </a:lnTo>
                  <a:lnTo>
                    <a:pt x="4421368" y="5146546"/>
                  </a:lnTo>
                  <a:lnTo>
                    <a:pt x="4461184" y="5125631"/>
                  </a:lnTo>
                  <a:lnTo>
                    <a:pt x="4499663" y="5102617"/>
                  </a:lnTo>
                  <a:lnTo>
                    <a:pt x="4536730" y="5077580"/>
                  </a:lnTo>
                  <a:lnTo>
                    <a:pt x="4572308" y="5050596"/>
                  </a:lnTo>
                  <a:lnTo>
                    <a:pt x="4606320" y="5021742"/>
                  </a:lnTo>
                  <a:lnTo>
                    <a:pt x="4638690" y="4991095"/>
                  </a:lnTo>
                  <a:lnTo>
                    <a:pt x="4669343" y="4958729"/>
                  </a:lnTo>
                  <a:lnTo>
                    <a:pt x="4698202" y="4924722"/>
                  </a:lnTo>
                  <a:lnTo>
                    <a:pt x="4725190" y="4889150"/>
                  </a:lnTo>
                  <a:lnTo>
                    <a:pt x="4750231" y="4852089"/>
                  </a:lnTo>
                  <a:lnTo>
                    <a:pt x="4773250" y="4813615"/>
                  </a:lnTo>
                  <a:lnTo>
                    <a:pt x="4794169" y="4773804"/>
                  </a:lnTo>
                  <a:lnTo>
                    <a:pt x="4812913" y="4732733"/>
                  </a:lnTo>
                  <a:lnTo>
                    <a:pt x="4829405" y="4690478"/>
                  </a:lnTo>
                  <a:lnTo>
                    <a:pt x="4843569" y="4647115"/>
                  </a:lnTo>
                  <a:lnTo>
                    <a:pt x="4855328" y="4602720"/>
                  </a:lnTo>
                  <a:lnTo>
                    <a:pt x="4864608" y="4557369"/>
                  </a:lnTo>
                  <a:lnTo>
                    <a:pt x="4871330" y="4511140"/>
                  </a:lnTo>
                  <a:lnTo>
                    <a:pt x="4875419" y="4464108"/>
                  </a:lnTo>
                  <a:lnTo>
                    <a:pt x="4876800" y="4416348"/>
                  </a:lnTo>
                  <a:lnTo>
                    <a:pt x="4876800" y="812800"/>
                  </a:lnTo>
                  <a:lnTo>
                    <a:pt x="4875419" y="765037"/>
                  </a:lnTo>
                  <a:lnTo>
                    <a:pt x="4871330" y="718001"/>
                  </a:lnTo>
                  <a:lnTo>
                    <a:pt x="4864608" y="671769"/>
                  </a:lnTo>
                  <a:lnTo>
                    <a:pt x="4855328" y="626417"/>
                  </a:lnTo>
                  <a:lnTo>
                    <a:pt x="4843569" y="582021"/>
                  </a:lnTo>
                  <a:lnTo>
                    <a:pt x="4829405" y="538657"/>
                  </a:lnTo>
                  <a:lnTo>
                    <a:pt x="4812913" y="496401"/>
                  </a:lnTo>
                  <a:lnTo>
                    <a:pt x="4794169" y="455330"/>
                  </a:lnTo>
                  <a:lnTo>
                    <a:pt x="4773250" y="415519"/>
                  </a:lnTo>
                  <a:lnTo>
                    <a:pt x="4750231" y="377046"/>
                  </a:lnTo>
                  <a:lnTo>
                    <a:pt x="4725190" y="339985"/>
                  </a:lnTo>
                  <a:lnTo>
                    <a:pt x="4698202" y="304414"/>
                  </a:lnTo>
                  <a:lnTo>
                    <a:pt x="4669343" y="270409"/>
                  </a:lnTo>
                  <a:lnTo>
                    <a:pt x="4638690" y="238045"/>
                  </a:lnTo>
                  <a:lnTo>
                    <a:pt x="4606320" y="207399"/>
                  </a:lnTo>
                  <a:lnTo>
                    <a:pt x="4572308" y="178547"/>
                  </a:lnTo>
                  <a:lnTo>
                    <a:pt x="4536730" y="151566"/>
                  </a:lnTo>
                  <a:lnTo>
                    <a:pt x="4499663" y="126531"/>
                  </a:lnTo>
                  <a:lnTo>
                    <a:pt x="4461184" y="103519"/>
                  </a:lnTo>
                  <a:lnTo>
                    <a:pt x="4421368" y="82605"/>
                  </a:lnTo>
                  <a:lnTo>
                    <a:pt x="4380291" y="63867"/>
                  </a:lnTo>
                  <a:lnTo>
                    <a:pt x="4338030" y="47379"/>
                  </a:lnTo>
                  <a:lnTo>
                    <a:pt x="4294662" y="33220"/>
                  </a:lnTo>
                  <a:lnTo>
                    <a:pt x="4250262" y="21464"/>
                  </a:lnTo>
                  <a:lnTo>
                    <a:pt x="4204907" y="12187"/>
                  </a:lnTo>
                  <a:lnTo>
                    <a:pt x="4158673" y="5467"/>
                  </a:lnTo>
                  <a:lnTo>
                    <a:pt x="4111636" y="1379"/>
                  </a:lnTo>
                  <a:lnTo>
                    <a:pt x="4063873" y="0"/>
                  </a:lnTo>
                  <a:close/>
                </a:path>
              </a:pathLst>
            </a:custGeom>
            <a:solidFill>
              <a:srgbClr val="009C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481826" y="1290700"/>
              <a:ext cx="4876800" cy="5229225"/>
            </a:xfrm>
            <a:custGeom>
              <a:avLst/>
              <a:gdLst/>
              <a:ahLst/>
              <a:cxnLst/>
              <a:rect l="l" t="t" r="r" b="b"/>
              <a:pathLst>
                <a:path w="4876800" h="5229225">
                  <a:moveTo>
                    <a:pt x="0" y="812800"/>
                  </a:moveTo>
                  <a:lnTo>
                    <a:pt x="1379" y="765037"/>
                  </a:lnTo>
                  <a:lnTo>
                    <a:pt x="5467" y="718001"/>
                  </a:lnTo>
                  <a:lnTo>
                    <a:pt x="12187" y="671769"/>
                  </a:lnTo>
                  <a:lnTo>
                    <a:pt x="21464" y="626417"/>
                  </a:lnTo>
                  <a:lnTo>
                    <a:pt x="33220" y="582021"/>
                  </a:lnTo>
                  <a:lnTo>
                    <a:pt x="47379" y="538657"/>
                  </a:lnTo>
                  <a:lnTo>
                    <a:pt x="63867" y="496401"/>
                  </a:lnTo>
                  <a:lnTo>
                    <a:pt x="82605" y="455330"/>
                  </a:lnTo>
                  <a:lnTo>
                    <a:pt x="103519" y="415519"/>
                  </a:lnTo>
                  <a:lnTo>
                    <a:pt x="126531" y="377046"/>
                  </a:lnTo>
                  <a:lnTo>
                    <a:pt x="151566" y="339985"/>
                  </a:lnTo>
                  <a:lnTo>
                    <a:pt x="178547" y="304414"/>
                  </a:lnTo>
                  <a:lnTo>
                    <a:pt x="207399" y="270409"/>
                  </a:lnTo>
                  <a:lnTo>
                    <a:pt x="238045" y="238045"/>
                  </a:lnTo>
                  <a:lnTo>
                    <a:pt x="270409" y="207399"/>
                  </a:lnTo>
                  <a:lnTo>
                    <a:pt x="304414" y="178547"/>
                  </a:lnTo>
                  <a:lnTo>
                    <a:pt x="339985" y="151566"/>
                  </a:lnTo>
                  <a:lnTo>
                    <a:pt x="377046" y="126531"/>
                  </a:lnTo>
                  <a:lnTo>
                    <a:pt x="415519" y="103519"/>
                  </a:lnTo>
                  <a:lnTo>
                    <a:pt x="455330" y="82605"/>
                  </a:lnTo>
                  <a:lnTo>
                    <a:pt x="496401" y="63867"/>
                  </a:lnTo>
                  <a:lnTo>
                    <a:pt x="538657" y="47379"/>
                  </a:lnTo>
                  <a:lnTo>
                    <a:pt x="582021" y="33220"/>
                  </a:lnTo>
                  <a:lnTo>
                    <a:pt x="626417" y="21464"/>
                  </a:lnTo>
                  <a:lnTo>
                    <a:pt x="671769" y="12187"/>
                  </a:lnTo>
                  <a:lnTo>
                    <a:pt x="718001" y="5467"/>
                  </a:lnTo>
                  <a:lnTo>
                    <a:pt x="765037" y="1379"/>
                  </a:lnTo>
                  <a:lnTo>
                    <a:pt x="812800" y="0"/>
                  </a:lnTo>
                  <a:lnTo>
                    <a:pt x="4063873" y="0"/>
                  </a:lnTo>
                  <a:lnTo>
                    <a:pt x="4111636" y="1379"/>
                  </a:lnTo>
                  <a:lnTo>
                    <a:pt x="4158673" y="5467"/>
                  </a:lnTo>
                  <a:lnTo>
                    <a:pt x="4204907" y="12187"/>
                  </a:lnTo>
                  <a:lnTo>
                    <a:pt x="4250262" y="21464"/>
                  </a:lnTo>
                  <a:lnTo>
                    <a:pt x="4294662" y="33220"/>
                  </a:lnTo>
                  <a:lnTo>
                    <a:pt x="4338030" y="47379"/>
                  </a:lnTo>
                  <a:lnTo>
                    <a:pt x="4380291" y="63867"/>
                  </a:lnTo>
                  <a:lnTo>
                    <a:pt x="4421368" y="82605"/>
                  </a:lnTo>
                  <a:lnTo>
                    <a:pt x="4461184" y="103519"/>
                  </a:lnTo>
                  <a:lnTo>
                    <a:pt x="4499663" y="126531"/>
                  </a:lnTo>
                  <a:lnTo>
                    <a:pt x="4536730" y="151566"/>
                  </a:lnTo>
                  <a:lnTo>
                    <a:pt x="4572308" y="178547"/>
                  </a:lnTo>
                  <a:lnTo>
                    <a:pt x="4606320" y="207399"/>
                  </a:lnTo>
                  <a:lnTo>
                    <a:pt x="4638690" y="238045"/>
                  </a:lnTo>
                  <a:lnTo>
                    <a:pt x="4669343" y="270409"/>
                  </a:lnTo>
                  <a:lnTo>
                    <a:pt x="4698202" y="304414"/>
                  </a:lnTo>
                  <a:lnTo>
                    <a:pt x="4725190" y="339985"/>
                  </a:lnTo>
                  <a:lnTo>
                    <a:pt x="4750231" y="377046"/>
                  </a:lnTo>
                  <a:lnTo>
                    <a:pt x="4773250" y="415519"/>
                  </a:lnTo>
                  <a:lnTo>
                    <a:pt x="4794169" y="455330"/>
                  </a:lnTo>
                  <a:lnTo>
                    <a:pt x="4812913" y="496401"/>
                  </a:lnTo>
                  <a:lnTo>
                    <a:pt x="4829405" y="538657"/>
                  </a:lnTo>
                  <a:lnTo>
                    <a:pt x="4843569" y="582021"/>
                  </a:lnTo>
                  <a:lnTo>
                    <a:pt x="4855328" y="626417"/>
                  </a:lnTo>
                  <a:lnTo>
                    <a:pt x="4864608" y="671769"/>
                  </a:lnTo>
                  <a:lnTo>
                    <a:pt x="4871330" y="718001"/>
                  </a:lnTo>
                  <a:lnTo>
                    <a:pt x="4875419" y="765037"/>
                  </a:lnTo>
                  <a:lnTo>
                    <a:pt x="4876800" y="812800"/>
                  </a:lnTo>
                  <a:lnTo>
                    <a:pt x="4876800" y="4416348"/>
                  </a:lnTo>
                  <a:lnTo>
                    <a:pt x="4875419" y="4464108"/>
                  </a:lnTo>
                  <a:lnTo>
                    <a:pt x="4871330" y="4511140"/>
                  </a:lnTo>
                  <a:lnTo>
                    <a:pt x="4864608" y="4557369"/>
                  </a:lnTo>
                  <a:lnTo>
                    <a:pt x="4855328" y="4602720"/>
                  </a:lnTo>
                  <a:lnTo>
                    <a:pt x="4843569" y="4647115"/>
                  </a:lnTo>
                  <a:lnTo>
                    <a:pt x="4829405" y="4690478"/>
                  </a:lnTo>
                  <a:lnTo>
                    <a:pt x="4812913" y="4732733"/>
                  </a:lnTo>
                  <a:lnTo>
                    <a:pt x="4794169" y="4773804"/>
                  </a:lnTo>
                  <a:lnTo>
                    <a:pt x="4773250" y="4813615"/>
                  </a:lnTo>
                  <a:lnTo>
                    <a:pt x="4750231" y="4852089"/>
                  </a:lnTo>
                  <a:lnTo>
                    <a:pt x="4725190" y="4889150"/>
                  </a:lnTo>
                  <a:lnTo>
                    <a:pt x="4698202" y="4924722"/>
                  </a:lnTo>
                  <a:lnTo>
                    <a:pt x="4669343" y="4958729"/>
                  </a:lnTo>
                  <a:lnTo>
                    <a:pt x="4638690" y="4991095"/>
                  </a:lnTo>
                  <a:lnTo>
                    <a:pt x="4606320" y="5021742"/>
                  </a:lnTo>
                  <a:lnTo>
                    <a:pt x="4572308" y="5050596"/>
                  </a:lnTo>
                  <a:lnTo>
                    <a:pt x="4536730" y="5077580"/>
                  </a:lnTo>
                  <a:lnTo>
                    <a:pt x="4499663" y="5102617"/>
                  </a:lnTo>
                  <a:lnTo>
                    <a:pt x="4461184" y="5125631"/>
                  </a:lnTo>
                  <a:lnTo>
                    <a:pt x="4421368" y="5146546"/>
                  </a:lnTo>
                  <a:lnTo>
                    <a:pt x="4380291" y="5165287"/>
                  </a:lnTo>
                  <a:lnTo>
                    <a:pt x="4338030" y="5181775"/>
                  </a:lnTo>
                  <a:lnTo>
                    <a:pt x="4294662" y="5195937"/>
                  </a:lnTo>
                  <a:lnTo>
                    <a:pt x="4250262" y="5207694"/>
                  </a:lnTo>
                  <a:lnTo>
                    <a:pt x="4204907" y="5216972"/>
                  </a:lnTo>
                  <a:lnTo>
                    <a:pt x="4158673" y="5223693"/>
                  </a:lnTo>
                  <a:lnTo>
                    <a:pt x="4111636" y="5227781"/>
                  </a:lnTo>
                  <a:lnTo>
                    <a:pt x="4063873" y="5229161"/>
                  </a:lnTo>
                  <a:lnTo>
                    <a:pt x="812800" y="5229161"/>
                  </a:lnTo>
                  <a:lnTo>
                    <a:pt x="765037" y="5227781"/>
                  </a:lnTo>
                  <a:lnTo>
                    <a:pt x="718001" y="5223693"/>
                  </a:lnTo>
                  <a:lnTo>
                    <a:pt x="671769" y="5216972"/>
                  </a:lnTo>
                  <a:lnTo>
                    <a:pt x="626417" y="5207694"/>
                  </a:lnTo>
                  <a:lnTo>
                    <a:pt x="582021" y="5195937"/>
                  </a:lnTo>
                  <a:lnTo>
                    <a:pt x="538657" y="5181775"/>
                  </a:lnTo>
                  <a:lnTo>
                    <a:pt x="496401" y="5165287"/>
                  </a:lnTo>
                  <a:lnTo>
                    <a:pt x="455330" y="5146546"/>
                  </a:lnTo>
                  <a:lnTo>
                    <a:pt x="415519" y="5125631"/>
                  </a:lnTo>
                  <a:lnTo>
                    <a:pt x="377046" y="5102617"/>
                  </a:lnTo>
                  <a:lnTo>
                    <a:pt x="339985" y="5077580"/>
                  </a:lnTo>
                  <a:lnTo>
                    <a:pt x="304414" y="5050596"/>
                  </a:lnTo>
                  <a:lnTo>
                    <a:pt x="270409" y="5021742"/>
                  </a:lnTo>
                  <a:lnTo>
                    <a:pt x="238045" y="4991095"/>
                  </a:lnTo>
                  <a:lnTo>
                    <a:pt x="207399" y="4958729"/>
                  </a:lnTo>
                  <a:lnTo>
                    <a:pt x="178547" y="4924722"/>
                  </a:lnTo>
                  <a:lnTo>
                    <a:pt x="151566" y="4889150"/>
                  </a:lnTo>
                  <a:lnTo>
                    <a:pt x="126531" y="4852089"/>
                  </a:lnTo>
                  <a:lnTo>
                    <a:pt x="103519" y="4813615"/>
                  </a:lnTo>
                  <a:lnTo>
                    <a:pt x="82605" y="4773804"/>
                  </a:lnTo>
                  <a:lnTo>
                    <a:pt x="63867" y="4732733"/>
                  </a:lnTo>
                  <a:lnTo>
                    <a:pt x="47379" y="4690478"/>
                  </a:lnTo>
                  <a:lnTo>
                    <a:pt x="33220" y="4647115"/>
                  </a:lnTo>
                  <a:lnTo>
                    <a:pt x="21464" y="4602720"/>
                  </a:lnTo>
                  <a:lnTo>
                    <a:pt x="12187" y="4557369"/>
                  </a:lnTo>
                  <a:lnTo>
                    <a:pt x="5467" y="4511140"/>
                  </a:lnTo>
                  <a:lnTo>
                    <a:pt x="1379" y="4464108"/>
                  </a:lnTo>
                  <a:lnTo>
                    <a:pt x="0" y="4416348"/>
                  </a:lnTo>
                  <a:lnTo>
                    <a:pt x="0" y="812800"/>
                  </a:lnTo>
                  <a:close/>
                </a:path>
              </a:pathLst>
            </a:custGeom>
            <a:ln w="12699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800850" y="2093023"/>
            <a:ext cx="85344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i="1" dirty="0">
                <a:solidFill>
                  <a:srgbClr val="FFFFFF"/>
                </a:solidFill>
                <a:latin typeface="Arial"/>
                <a:cs typeface="Arial"/>
              </a:rPr>
              <a:t>Pro</a:t>
            </a:r>
            <a:r>
              <a:rPr sz="1550" b="1" i="1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i="1" spc="-10" dirty="0">
                <a:solidFill>
                  <a:srgbClr val="FFFFFF"/>
                </a:solidFill>
                <a:latin typeface="Arial"/>
                <a:cs typeface="Arial"/>
              </a:rPr>
              <a:t>tips!</a:t>
            </a:r>
            <a:endParaRPr sz="155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62</a:t>
            </a:fld>
            <a:endParaRPr spc="-25" dirty="0"/>
          </a:p>
        </p:txBody>
      </p:sp>
      <p:sp>
        <p:nvSpPr>
          <p:cNvPr id="16" name="object 16"/>
          <p:cNvSpPr txBox="1"/>
          <p:nvPr/>
        </p:nvSpPr>
        <p:spPr>
          <a:xfrm>
            <a:off x="6724650" y="2331402"/>
            <a:ext cx="4391660" cy="337566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374650" marR="304165" indent="-285750">
              <a:lnSpc>
                <a:spcPct val="104900"/>
              </a:lnSpc>
              <a:spcBef>
                <a:spcPts val="35"/>
              </a:spcBef>
              <a:buChar char="•"/>
              <a:tabLst>
                <a:tab pos="374650" algn="l"/>
              </a:tabLst>
            </a:pP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Break</a:t>
            </a:r>
            <a:r>
              <a:rPr sz="155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sz="15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55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upload</a:t>
            </a:r>
            <a:r>
              <a:rPr sz="155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5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batches,</a:t>
            </a:r>
            <a:r>
              <a:rPr sz="155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55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Arial"/>
                <a:cs typeface="Arial"/>
              </a:rPr>
              <a:t>import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images</a:t>
            </a:r>
            <a:r>
              <a:rPr sz="1550" spc="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Arial"/>
                <a:cs typeface="Arial"/>
              </a:rPr>
              <a:t>faster</a:t>
            </a:r>
            <a:endParaRPr sz="1550">
              <a:latin typeface="Arial"/>
              <a:cs typeface="Arial"/>
            </a:endParaRPr>
          </a:p>
          <a:p>
            <a:pPr marL="374650" marR="228600" indent="-285750">
              <a:lnSpc>
                <a:spcPts val="1730"/>
              </a:lnSpc>
              <a:spcBef>
                <a:spcPts val="560"/>
              </a:spcBef>
              <a:buChar char="•"/>
              <a:tabLst>
                <a:tab pos="374650" algn="l"/>
              </a:tabLst>
            </a:pP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155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possible,</a:t>
            </a:r>
            <a:r>
              <a:rPr sz="155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update</a:t>
            </a:r>
            <a:r>
              <a:rPr sz="155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55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.psa</a:t>
            </a:r>
            <a:r>
              <a:rPr sz="155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file</a:t>
            </a:r>
            <a:r>
              <a:rPr sz="155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20" dirty="0">
                <a:solidFill>
                  <a:srgbClr val="FFFFFF"/>
                </a:solidFill>
                <a:latin typeface="Arial"/>
                <a:cs typeface="Arial"/>
              </a:rPr>
              <a:t>UPCs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versus</a:t>
            </a:r>
            <a:r>
              <a:rPr sz="155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renaming</a:t>
            </a:r>
            <a:r>
              <a:rPr sz="155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55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55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image</a:t>
            </a:r>
            <a:r>
              <a:rPr sz="15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files</a:t>
            </a:r>
            <a:r>
              <a:rPr sz="155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20" dirty="0">
                <a:solidFill>
                  <a:srgbClr val="FFFFFF"/>
                </a:solidFill>
                <a:latin typeface="Arial"/>
                <a:cs typeface="Arial"/>
              </a:rPr>
              <a:t>when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there</a:t>
            </a:r>
            <a:r>
              <a:rPr sz="155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55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5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miss-</a:t>
            </a:r>
            <a:r>
              <a:rPr sz="1550" spc="-10" dirty="0">
                <a:solidFill>
                  <a:srgbClr val="FFFFFF"/>
                </a:solidFill>
                <a:latin typeface="Arial"/>
                <a:cs typeface="Arial"/>
              </a:rPr>
              <a:t>match.</a:t>
            </a:r>
            <a:endParaRPr sz="1550">
              <a:latin typeface="Arial"/>
              <a:cs typeface="Arial"/>
            </a:endParaRPr>
          </a:p>
          <a:p>
            <a:pPr marL="374650" marR="219075" indent="-285750">
              <a:lnSpc>
                <a:spcPts val="1730"/>
              </a:lnSpc>
              <a:spcBef>
                <a:spcPts val="969"/>
              </a:spcBef>
              <a:buChar char="•"/>
              <a:tabLst>
                <a:tab pos="374650" algn="l"/>
              </a:tabLst>
            </a:pP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sz="155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renaming</a:t>
            </a:r>
            <a:r>
              <a:rPr sz="155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image</a:t>
            </a:r>
            <a:r>
              <a:rPr sz="155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files,</a:t>
            </a:r>
            <a:r>
              <a:rPr sz="155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Bulk</a:t>
            </a:r>
            <a:r>
              <a:rPr sz="155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Arial"/>
                <a:cs typeface="Arial"/>
              </a:rPr>
              <a:t>Rename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Utility</a:t>
            </a:r>
            <a:r>
              <a:rPr sz="155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5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5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great</a:t>
            </a:r>
            <a:r>
              <a:rPr sz="155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575" baseline="23809" dirty="0">
                <a:solidFill>
                  <a:srgbClr val="FFFFFF"/>
                </a:solidFill>
                <a:latin typeface="Arial"/>
                <a:cs typeface="Arial"/>
              </a:rPr>
              <a:t>rd</a:t>
            </a:r>
            <a:r>
              <a:rPr sz="1575" spc="277" baseline="2380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party</a:t>
            </a:r>
            <a:r>
              <a:rPr sz="155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Arial"/>
                <a:cs typeface="Arial"/>
              </a:rPr>
              <a:t>software</a:t>
            </a:r>
            <a:endParaRPr sz="1550">
              <a:latin typeface="Arial"/>
              <a:cs typeface="Arial"/>
            </a:endParaRPr>
          </a:p>
          <a:p>
            <a:pPr marL="374650" marR="258445" indent="-285750">
              <a:lnSpc>
                <a:spcPts val="1730"/>
              </a:lnSpc>
              <a:spcBef>
                <a:spcPts val="1045"/>
              </a:spcBef>
              <a:buChar char="•"/>
              <a:tabLst>
                <a:tab pos="374650" algn="l"/>
              </a:tabLst>
            </a:pP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sz="155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Image</a:t>
            </a:r>
            <a:r>
              <a:rPr sz="15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providers</a:t>
            </a:r>
            <a:r>
              <a:rPr sz="155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uses</a:t>
            </a:r>
            <a:r>
              <a:rPr sz="155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.tga</a:t>
            </a:r>
            <a:r>
              <a:rPr sz="155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file</a:t>
            </a:r>
            <a:r>
              <a:rPr sz="155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types</a:t>
            </a:r>
            <a:r>
              <a:rPr sz="155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25" dirty="0">
                <a:solidFill>
                  <a:srgbClr val="FFFFFF"/>
                </a:solidFill>
                <a:latin typeface="Arial"/>
                <a:cs typeface="Arial"/>
              </a:rPr>
              <a:t>you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must</a:t>
            </a:r>
            <a:r>
              <a:rPr sz="155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either</a:t>
            </a:r>
            <a:r>
              <a:rPr sz="155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zip</a:t>
            </a:r>
            <a:r>
              <a:rPr sz="155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55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files</a:t>
            </a:r>
            <a:r>
              <a:rPr sz="15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55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add</a:t>
            </a:r>
            <a:r>
              <a:rPr sz="155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550" spc="-10" dirty="0">
                <a:solidFill>
                  <a:srgbClr val="FFFFFF"/>
                </a:solidFill>
                <a:latin typeface="Arial"/>
                <a:cs typeface="Arial"/>
              </a:rPr>
              <a:t>extension.</a:t>
            </a:r>
            <a:endParaRPr sz="1550">
              <a:latin typeface="Arial"/>
              <a:cs typeface="Arial"/>
            </a:endParaRPr>
          </a:p>
          <a:p>
            <a:pPr marL="374650" marR="93980" indent="-285750">
              <a:lnSpc>
                <a:spcPts val="1730"/>
              </a:lnSpc>
              <a:spcBef>
                <a:spcPts val="969"/>
              </a:spcBef>
              <a:buChar char="•"/>
              <a:tabLst>
                <a:tab pos="374650" algn="l"/>
              </a:tabLst>
            </a:pP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sz="155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working</a:t>
            </a:r>
            <a:r>
              <a:rPr sz="155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55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several</a:t>
            </a:r>
            <a:r>
              <a:rPr sz="155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private</a:t>
            </a:r>
            <a:r>
              <a:rPr sz="155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Arial"/>
                <a:cs typeface="Arial"/>
              </a:rPr>
              <a:t>label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products,</a:t>
            </a:r>
            <a:r>
              <a:rPr sz="1550" spc="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create</a:t>
            </a:r>
            <a:r>
              <a:rPr sz="155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5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separate</a:t>
            </a:r>
            <a:r>
              <a:rPr sz="155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Master</a:t>
            </a:r>
            <a:r>
              <a:rPr sz="155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Arial"/>
                <a:cs typeface="Arial"/>
              </a:rPr>
              <a:t>Product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Library</a:t>
            </a:r>
            <a:r>
              <a:rPr sz="15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specific</a:t>
            </a:r>
            <a:r>
              <a:rPr sz="15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55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1550" spc="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retailer</a:t>
            </a:r>
            <a:r>
              <a:rPr sz="155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55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10" dirty="0">
                <a:solidFill>
                  <a:srgbClr val="FFFFFF"/>
                </a:solidFill>
                <a:latin typeface="Arial"/>
                <a:cs typeface="Arial"/>
              </a:rPr>
              <a:t>region</a:t>
            </a:r>
            <a:endParaRPr sz="1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314705"/>
            <a:ext cx="9041130" cy="4724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Create</a:t>
            </a:r>
            <a:r>
              <a:rPr spc="-55" dirty="0"/>
              <a:t> </a:t>
            </a:r>
            <a:r>
              <a:rPr dirty="0"/>
              <a:t>New</a:t>
            </a:r>
            <a:r>
              <a:rPr spc="-175" dirty="0"/>
              <a:t> </a:t>
            </a:r>
            <a:r>
              <a:rPr dirty="0"/>
              <a:t>Autowrapped</a:t>
            </a:r>
            <a:r>
              <a:rPr spc="10" dirty="0"/>
              <a:t> </a:t>
            </a:r>
            <a:r>
              <a:rPr dirty="0"/>
              <a:t>Products</a:t>
            </a:r>
            <a:r>
              <a:rPr spc="-55" dirty="0"/>
              <a:t> </a:t>
            </a:r>
            <a:r>
              <a:rPr dirty="0"/>
              <a:t>in</a:t>
            </a:r>
            <a:r>
              <a:rPr spc="-60" dirty="0"/>
              <a:t> </a:t>
            </a:r>
            <a:r>
              <a:rPr dirty="0"/>
              <a:t>SMX</a:t>
            </a:r>
            <a:r>
              <a:rPr spc="-80" dirty="0"/>
              <a:t> </a:t>
            </a:r>
            <a:r>
              <a:rPr dirty="0"/>
              <a:t>|</a:t>
            </a:r>
            <a:r>
              <a:rPr spc="10" dirty="0"/>
              <a:t> </a:t>
            </a:r>
            <a:r>
              <a:rPr dirty="0"/>
              <a:t>In</a:t>
            </a:r>
            <a:r>
              <a:rPr spc="-65" dirty="0"/>
              <a:t> </a:t>
            </a:r>
            <a:r>
              <a:rPr spc="-20" dirty="0"/>
              <a:t>Bulk</a:t>
            </a:r>
          </a:p>
        </p:txBody>
      </p:sp>
      <p:sp>
        <p:nvSpPr>
          <p:cNvPr id="3" name="object 3"/>
          <p:cNvSpPr/>
          <p:nvPr/>
        </p:nvSpPr>
        <p:spPr>
          <a:xfrm>
            <a:off x="342900" y="885825"/>
            <a:ext cx="11496675" cy="457200"/>
          </a:xfrm>
          <a:custGeom>
            <a:avLst/>
            <a:gdLst/>
            <a:ahLst/>
            <a:cxnLst/>
            <a:rect l="l" t="t" r="r" b="b"/>
            <a:pathLst>
              <a:path w="11496675" h="457200">
                <a:moveTo>
                  <a:pt x="11420475" y="0"/>
                </a:moveTo>
                <a:lnTo>
                  <a:pt x="76200" y="0"/>
                </a:lnTo>
                <a:lnTo>
                  <a:pt x="46537" y="5994"/>
                </a:lnTo>
                <a:lnTo>
                  <a:pt x="22317" y="22336"/>
                </a:lnTo>
                <a:lnTo>
                  <a:pt x="5987" y="46559"/>
                </a:lnTo>
                <a:lnTo>
                  <a:pt x="0" y="76200"/>
                </a:lnTo>
                <a:lnTo>
                  <a:pt x="0" y="381000"/>
                </a:lnTo>
                <a:lnTo>
                  <a:pt x="5987" y="410640"/>
                </a:lnTo>
                <a:lnTo>
                  <a:pt x="22317" y="434863"/>
                </a:lnTo>
                <a:lnTo>
                  <a:pt x="46537" y="451205"/>
                </a:lnTo>
                <a:lnTo>
                  <a:pt x="76200" y="457200"/>
                </a:lnTo>
                <a:lnTo>
                  <a:pt x="11420475" y="457200"/>
                </a:lnTo>
                <a:lnTo>
                  <a:pt x="11450115" y="451205"/>
                </a:lnTo>
                <a:lnTo>
                  <a:pt x="11474338" y="434863"/>
                </a:lnTo>
                <a:lnTo>
                  <a:pt x="11490680" y="410640"/>
                </a:lnTo>
                <a:lnTo>
                  <a:pt x="11496675" y="381000"/>
                </a:lnTo>
                <a:lnTo>
                  <a:pt x="11496675" y="76200"/>
                </a:lnTo>
                <a:lnTo>
                  <a:pt x="11490680" y="46559"/>
                </a:lnTo>
                <a:lnTo>
                  <a:pt x="11474338" y="22336"/>
                </a:lnTo>
                <a:lnTo>
                  <a:pt x="11450115" y="5994"/>
                </a:lnTo>
                <a:lnTo>
                  <a:pt x="11420475" y="0"/>
                </a:lnTo>
                <a:close/>
              </a:path>
            </a:pathLst>
          </a:custGeom>
          <a:solidFill>
            <a:srgbClr val="4FC3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25976" y="955611"/>
            <a:ext cx="39382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Step</a:t>
            </a:r>
            <a:r>
              <a:rPr sz="18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Import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.psa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product</a:t>
            </a:r>
            <a:r>
              <a:rPr sz="18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data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7037" y="1579181"/>
            <a:ext cx="7058659" cy="1620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1800" dirty="0">
                <a:latin typeface="Arial"/>
                <a:cs typeface="Arial"/>
              </a:rPr>
              <a:t>Option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1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Import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.psa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file.</a:t>
            </a:r>
            <a:r>
              <a:rPr sz="1800" spc="459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importing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.psa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" action="ppaction://hlinksldjump"/>
              </a:rPr>
              <a:t>slide</a:t>
            </a:r>
            <a:r>
              <a:rPr sz="1800" u="sng" spc="-2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" action="ppaction://hlinksldjump"/>
              </a:rPr>
              <a:t> </a:t>
            </a:r>
            <a:r>
              <a:rPr sz="1800" u="sng" spc="-2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2" action="ppaction://hlinksldjump"/>
              </a:rPr>
              <a:t>12</a:t>
            </a:r>
            <a:r>
              <a:rPr sz="1800" spc="-25" dirty="0"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705"/>
              </a:spcBef>
              <a:buClr>
                <a:srgbClr val="4FC3F7"/>
              </a:buClr>
              <a:buFont typeface="Arial"/>
              <a:buChar char="•"/>
            </a:pP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1800" dirty="0">
                <a:latin typeface="Arial"/>
                <a:cs typeface="Arial"/>
              </a:rPr>
              <a:t>Option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2 –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Import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product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data</a:t>
            </a:r>
            <a:endParaRPr sz="1800">
              <a:latin typeface="Arial"/>
              <a:cs typeface="Arial"/>
            </a:endParaRPr>
          </a:p>
          <a:p>
            <a:pPr marL="560070" lvl="1" indent="-227329">
              <a:lnSpc>
                <a:spcPct val="100000"/>
              </a:lnSpc>
              <a:spcBef>
                <a:spcPts val="345"/>
              </a:spcBef>
              <a:buClr>
                <a:srgbClr val="4FC3F7"/>
              </a:buClr>
              <a:buFont typeface="Courier New"/>
              <a:buChar char="o"/>
              <a:tabLst>
                <a:tab pos="560070" algn="l"/>
              </a:tabLst>
            </a:pPr>
            <a:r>
              <a:rPr sz="1550" dirty="0">
                <a:latin typeface="Arial"/>
                <a:cs typeface="Arial"/>
              </a:rPr>
              <a:t>In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ShopperMX,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go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your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project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&gt;</a:t>
            </a:r>
            <a:r>
              <a:rPr sz="1550" spc="13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Project Assets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&gt;</a:t>
            </a:r>
            <a:r>
              <a:rPr sz="1550" spc="17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Products</a:t>
            </a:r>
            <a:r>
              <a:rPr sz="1550" b="1" spc="6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&gt;</a:t>
            </a:r>
            <a:r>
              <a:rPr sz="1550" spc="13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I</a:t>
            </a:r>
            <a:r>
              <a:rPr sz="1550" b="1" spc="-10" dirty="0">
                <a:latin typeface="Arial"/>
                <a:cs typeface="Arial"/>
              </a:rPr>
              <a:t>mport</a:t>
            </a:r>
            <a:endParaRPr sz="1550">
              <a:latin typeface="Arial"/>
              <a:cs typeface="Arial"/>
            </a:endParaRPr>
          </a:p>
          <a:p>
            <a:pPr marL="332740">
              <a:lnSpc>
                <a:spcPct val="100000"/>
              </a:lnSpc>
              <a:spcBef>
                <a:spcPts val="390"/>
              </a:spcBef>
              <a:tabLst>
                <a:tab pos="561340" algn="l"/>
              </a:tabLst>
            </a:pPr>
            <a:r>
              <a:rPr sz="1550" spc="-50" dirty="0">
                <a:solidFill>
                  <a:srgbClr val="4FC3F7"/>
                </a:solidFill>
                <a:latin typeface="Arial"/>
                <a:cs typeface="Arial"/>
              </a:rPr>
              <a:t>-</a:t>
            </a:r>
            <a:r>
              <a:rPr sz="1550" dirty="0">
                <a:solidFill>
                  <a:srgbClr val="4FC3F7"/>
                </a:solidFill>
                <a:latin typeface="Arial"/>
                <a:cs typeface="Arial"/>
              </a:rPr>
              <a:t>	</a:t>
            </a:r>
            <a:r>
              <a:rPr sz="1550" dirty="0">
                <a:latin typeface="Arial"/>
                <a:cs typeface="Arial"/>
              </a:rPr>
              <a:t>Download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product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template</a:t>
            </a:r>
            <a:endParaRPr sz="155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69862" y="1417700"/>
            <a:ext cx="574675" cy="565150"/>
            <a:chOff x="169862" y="1417700"/>
            <a:chExt cx="574675" cy="565150"/>
          </a:xfrm>
        </p:grpSpPr>
        <p:sp>
          <p:nvSpPr>
            <p:cNvPr id="7" name="object 7"/>
            <p:cNvSpPr/>
            <p:nvPr/>
          </p:nvSpPr>
          <p:spPr>
            <a:xfrm>
              <a:off x="176212" y="1424050"/>
              <a:ext cx="561975" cy="552450"/>
            </a:xfrm>
            <a:custGeom>
              <a:avLst/>
              <a:gdLst/>
              <a:ahLst/>
              <a:cxnLst/>
              <a:rect l="l" t="t" r="r" b="b"/>
              <a:pathLst>
                <a:path w="561975" h="552450">
                  <a:moveTo>
                    <a:pt x="280987" y="0"/>
                  </a:moveTo>
                  <a:lnTo>
                    <a:pt x="214655" y="210947"/>
                  </a:lnTo>
                  <a:lnTo>
                    <a:pt x="0" y="210947"/>
                  </a:lnTo>
                  <a:lnTo>
                    <a:pt x="173659" y="341375"/>
                  </a:lnTo>
                  <a:lnTo>
                    <a:pt x="107327" y="552323"/>
                  </a:lnTo>
                  <a:lnTo>
                    <a:pt x="280987" y="422021"/>
                  </a:lnTo>
                  <a:lnTo>
                    <a:pt x="454647" y="552323"/>
                  </a:lnTo>
                  <a:lnTo>
                    <a:pt x="388315" y="341375"/>
                  </a:lnTo>
                  <a:lnTo>
                    <a:pt x="561975" y="210947"/>
                  </a:lnTo>
                  <a:lnTo>
                    <a:pt x="347319" y="210947"/>
                  </a:lnTo>
                  <a:lnTo>
                    <a:pt x="28098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6212" y="1424050"/>
              <a:ext cx="561975" cy="552450"/>
            </a:xfrm>
            <a:custGeom>
              <a:avLst/>
              <a:gdLst/>
              <a:ahLst/>
              <a:cxnLst/>
              <a:rect l="l" t="t" r="r" b="b"/>
              <a:pathLst>
                <a:path w="561975" h="552450">
                  <a:moveTo>
                    <a:pt x="0" y="210947"/>
                  </a:moveTo>
                  <a:lnTo>
                    <a:pt x="214655" y="210947"/>
                  </a:lnTo>
                  <a:lnTo>
                    <a:pt x="280987" y="0"/>
                  </a:lnTo>
                  <a:lnTo>
                    <a:pt x="347319" y="210947"/>
                  </a:lnTo>
                  <a:lnTo>
                    <a:pt x="561975" y="210947"/>
                  </a:lnTo>
                  <a:lnTo>
                    <a:pt x="388315" y="341375"/>
                  </a:lnTo>
                  <a:lnTo>
                    <a:pt x="454647" y="552323"/>
                  </a:lnTo>
                  <a:lnTo>
                    <a:pt x="280987" y="422021"/>
                  </a:lnTo>
                  <a:lnTo>
                    <a:pt x="107327" y="552323"/>
                  </a:lnTo>
                  <a:lnTo>
                    <a:pt x="173659" y="341375"/>
                  </a:lnTo>
                  <a:lnTo>
                    <a:pt x="0" y="210947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52400" y="4124325"/>
            <a:ext cx="5486400" cy="1314450"/>
            <a:chOff x="152400" y="4124325"/>
            <a:chExt cx="5486400" cy="131445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4325" y="4124325"/>
              <a:ext cx="5324475" cy="131445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66687" y="4424425"/>
              <a:ext cx="3353435" cy="866775"/>
            </a:xfrm>
            <a:custGeom>
              <a:avLst/>
              <a:gdLst/>
              <a:ahLst/>
              <a:cxnLst/>
              <a:rect l="l" t="t" r="r" b="b"/>
              <a:pathLst>
                <a:path w="3353435" h="866775">
                  <a:moveTo>
                    <a:pt x="2438463" y="447675"/>
                  </a:moveTo>
                  <a:lnTo>
                    <a:pt x="3352863" y="447675"/>
                  </a:lnTo>
                  <a:lnTo>
                    <a:pt x="3352863" y="0"/>
                  </a:lnTo>
                  <a:lnTo>
                    <a:pt x="2438463" y="0"/>
                  </a:lnTo>
                  <a:lnTo>
                    <a:pt x="2438463" y="447675"/>
                  </a:lnTo>
                  <a:close/>
                </a:path>
                <a:path w="3353435" h="866775">
                  <a:moveTo>
                    <a:pt x="0" y="866775"/>
                  </a:moveTo>
                  <a:lnTo>
                    <a:pt x="752475" y="866775"/>
                  </a:lnTo>
                  <a:lnTo>
                    <a:pt x="752475" y="542925"/>
                  </a:lnTo>
                  <a:lnTo>
                    <a:pt x="0" y="542925"/>
                  </a:lnTo>
                  <a:lnTo>
                    <a:pt x="0" y="866775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6781863" y="3767802"/>
            <a:ext cx="4503420" cy="2292350"/>
            <a:chOff x="6781863" y="3767802"/>
            <a:chExt cx="4503420" cy="229235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45166" y="3767802"/>
              <a:ext cx="4339615" cy="229179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796151" y="4224401"/>
              <a:ext cx="2914650" cy="409575"/>
            </a:xfrm>
            <a:custGeom>
              <a:avLst/>
              <a:gdLst/>
              <a:ahLst/>
              <a:cxnLst/>
              <a:rect l="l" t="t" r="r" b="b"/>
              <a:pathLst>
                <a:path w="2914650" h="409575">
                  <a:moveTo>
                    <a:pt x="0" y="409575"/>
                  </a:moveTo>
                  <a:lnTo>
                    <a:pt x="2914650" y="409575"/>
                  </a:lnTo>
                  <a:lnTo>
                    <a:pt x="2914650" y="0"/>
                  </a:lnTo>
                  <a:lnTo>
                    <a:pt x="0" y="0"/>
                  </a:lnTo>
                  <a:lnTo>
                    <a:pt x="0" y="409575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5819775" y="4619625"/>
            <a:ext cx="714375" cy="485775"/>
          </a:xfrm>
          <a:custGeom>
            <a:avLst/>
            <a:gdLst/>
            <a:ahLst/>
            <a:cxnLst/>
            <a:rect l="l" t="t" r="r" b="b"/>
            <a:pathLst>
              <a:path w="714375" h="485775">
                <a:moveTo>
                  <a:pt x="471550" y="0"/>
                </a:moveTo>
                <a:lnTo>
                  <a:pt x="471550" y="121412"/>
                </a:lnTo>
                <a:lnTo>
                  <a:pt x="0" y="121412"/>
                </a:lnTo>
                <a:lnTo>
                  <a:pt x="0" y="364363"/>
                </a:lnTo>
                <a:lnTo>
                  <a:pt x="471550" y="364363"/>
                </a:lnTo>
                <a:lnTo>
                  <a:pt x="471550" y="485775"/>
                </a:lnTo>
                <a:lnTo>
                  <a:pt x="714375" y="242824"/>
                </a:lnTo>
                <a:lnTo>
                  <a:pt x="471550" y="0"/>
                </a:lnTo>
                <a:close/>
              </a:path>
            </a:pathLst>
          </a:custGeom>
          <a:solidFill>
            <a:srgbClr val="4FC3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63</a:t>
            </a:fld>
            <a:endParaRPr spc="-25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314705"/>
            <a:ext cx="9041130" cy="4724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Create</a:t>
            </a:r>
            <a:r>
              <a:rPr spc="-55" dirty="0"/>
              <a:t> </a:t>
            </a:r>
            <a:r>
              <a:rPr dirty="0"/>
              <a:t>New</a:t>
            </a:r>
            <a:r>
              <a:rPr spc="-175" dirty="0"/>
              <a:t> </a:t>
            </a:r>
            <a:r>
              <a:rPr dirty="0"/>
              <a:t>Autowrapped</a:t>
            </a:r>
            <a:r>
              <a:rPr spc="10" dirty="0"/>
              <a:t> </a:t>
            </a:r>
            <a:r>
              <a:rPr dirty="0"/>
              <a:t>Products</a:t>
            </a:r>
            <a:r>
              <a:rPr spc="-55" dirty="0"/>
              <a:t> </a:t>
            </a:r>
            <a:r>
              <a:rPr dirty="0"/>
              <a:t>in</a:t>
            </a:r>
            <a:r>
              <a:rPr spc="-60" dirty="0"/>
              <a:t> </a:t>
            </a:r>
            <a:r>
              <a:rPr dirty="0"/>
              <a:t>SMX</a:t>
            </a:r>
            <a:r>
              <a:rPr spc="-80" dirty="0"/>
              <a:t> </a:t>
            </a:r>
            <a:r>
              <a:rPr dirty="0"/>
              <a:t>|</a:t>
            </a:r>
            <a:r>
              <a:rPr spc="10" dirty="0"/>
              <a:t> </a:t>
            </a:r>
            <a:r>
              <a:rPr dirty="0"/>
              <a:t>In</a:t>
            </a:r>
            <a:r>
              <a:rPr spc="-65" dirty="0"/>
              <a:t> </a:t>
            </a:r>
            <a:r>
              <a:rPr spc="-20" dirty="0"/>
              <a:t>Bulk</a:t>
            </a:r>
          </a:p>
        </p:txBody>
      </p:sp>
      <p:sp>
        <p:nvSpPr>
          <p:cNvPr id="3" name="object 3"/>
          <p:cNvSpPr/>
          <p:nvPr/>
        </p:nvSpPr>
        <p:spPr>
          <a:xfrm>
            <a:off x="342900" y="885825"/>
            <a:ext cx="11496675" cy="457200"/>
          </a:xfrm>
          <a:custGeom>
            <a:avLst/>
            <a:gdLst/>
            <a:ahLst/>
            <a:cxnLst/>
            <a:rect l="l" t="t" r="r" b="b"/>
            <a:pathLst>
              <a:path w="11496675" h="457200">
                <a:moveTo>
                  <a:pt x="11420475" y="0"/>
                </a:moveTo>
                <a:lnTo>
                  <a:pt x="76200" y="0"/>
                </a:lnTo>
                <a:lnTo>
                  <a:pt x="46537" y="5994"/>
                </a:lnTo>
                <a:lnTo>
                  <a:pt x="22317" y="22336"/>
                </a:lnTo>
                <a:lnTo>
                  <a:pt x="5987" y="46559"/>
                </a:lnTo>
                <a:lnTo>
                  <a:pt x="0" y="76200"/>
                </a:lnTo>
                <a:lnTo>
                  <a:pt x="0" y="381000"/>
                </a:lnTo>
                <a:lnTo>
                  <a:pt x="5987" y="410640"/>
                </a:lnTo>
                <a:lnTo>
                  <a:pt x="22317" y="434863"/>
                </a:lnTo>
                <a:lnTo>
                  <a:pt x="46537" y="451205"/>
                </a:lnTo>
                <a:lnTo>
                  <a:pt x="76200" y="457200"/>
                </a:lnTo>
                <a:lnTo>
                  <a:pt x="11420475" y="457200"/>
                </a:lnTo>
                <a:lnTo>
                  <a:pt x="11450115" y="451205"/>
                </a:lnTo>
                <a:lnTo>
                  <a:pt x="11474338" y="434863"/>
                </a:lnTo>
                <a:lnTo>
                  <a:pt x="11490680" y="410640"/>
                </a:lnTo>
                <a:lnTo>
                  <a:pt x="11496675" y="381000"/>
                </a:lnTo>
                <a:lnTo>
                  <a:pt x="11496675" y="76200"/>
                </a:lnTo>
                <a:lnTo>
                  <a:pt x="11490680" y="46559"/>
                </a:lnTo>
                <a:lnTo>
                  <a:pt x="11474338" y="22336"/>
                </a:lnTo>
                <a:lnTo>
                  <a:pt x="11450115" y="5994"/>
                </a:lnTo>
                <a:lnTo>
                  <a:pt x="11420475" y="0"/>
                </a:lnTo>
                <a:close/>
              </a:path>
            </a:pathLst>
          </a:custGeom>
          <a:solidFill>
            <a:srgbClr val="4FC3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25976" y="955611"/>
            <a:ext cx="39382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Step</a:t>
            </a:r>
            <a:r>
              <a:rPr sz="18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Import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.psa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product</a:t>
            </a:r>
            <a:r>
              <a:rPr sz="18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data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7394" y="1538182"/>
            <a:ext cx="10075545" cy="579755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525"/>
              </a:spcBef>
              <a:buClr>
                <a:srgbClr val="4FC3F7"/>
              </a:buClr>
              <a:buFont typeface="Courier New"/>
              <a:buChar char="o"/>
              <a:tabLst>
                <a:tab pos="240029" algn="l"/>
              </a:tabLst>
            </a:pPr>
            <a:r>
              <a:rPr sz="1550" dirty="0">
                <a:latin typeface="Arial"/>
                <a:cs typeface="Arial"/>
              </a:rPr>
              <a:t>Open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template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and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fill</a:t>
            </a:r>
            <a:r>
              <a:rPr sz="1550" spc="3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in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3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required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fields:</a:t>
            </a:r>
            <a:r>
              <a:rPr sz="1550" spc="22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GTIN</a:t>
            </a:r>
            <a:r>
              <a:rPr sz="1550" b="1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or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Product</a:t>
            </a:r>
            <a:r>
              <a:rPr sz="1550" b="1" spc="18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ID,</a:t>
            </a:r>
            <a:r>
              <a:rPr sz="1550" b="1" spc="10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Product</a:t>
            </a:r>
            <a:r>
              <a:rPr sz="1550" b="1" spc="9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Name,</a:t>
            </a:r>
            <a:r>
              <a:rPr sz="1550" b="1" spc="11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Dimensions,</a:t>
            </a:r>
            <a:r>
              <a:rPr sz="1550" b="1" spc="11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&amp;</a:t>
            </a:r>
            <a:r>
              <a:rPr sz="1550" b="1" spc="165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Shape</a:t>
            </a:r>
            <a:endParaRPr sz="1550">
              <a:latin typeface="Arial"/>
              <a:cs typeface="Arial"/>
            </a:endParaRPr>
          </a:p>
          <a:p>
            <a:pPr marL="515620" lvl="1" indent="-228600">
              <a:lnSpc>
                <a:spcPct val="100000"/>
              </a:lnSpc>
              <a:spcBef>
                <a:spcPts val="390"/>
              </a:spcBef>
              <a:buClr>
                <a:srgbClr val="4FC3F7"/>
              </a:buClr>
              <a:buSzPct val="75000"/>
              <a:buFont typeface="Wingdings"/>
              <a:buChar char=""/>
              <a:tabLst>
                <a:tab pos="515620" algn="l"/>
              </a:tabLst>
            </a:pPr>
            <a:r>
              <a:rPr sz="1400" dirty="0">
                <a:latin typeface="Arial"/>
                <a:cs typeface="Arial"/>
              </a:rPr>
              <a:t>If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you have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more product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data,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fill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it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before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uploading!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(i.e..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Brand,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Category,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manufacturer,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price,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custom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fields)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7394" y="5966777"/>
            <a:ext cx="791781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dirty="0">
                <a:solidFill>
                  <a:srgbClr val="4FC3F7"/>
                </a:solidFill>
                <a:latin typeface="Courier New"/>
                <a:cs typeface="Courier New"/>
              </a:rPr>
              <a:t>o</a:t>
            </a:r>
            <a:r>
              <a:rPr sz="1550" spc="35" dirty="0">
                <a:solidFill>
                  <a:srgbClr val="4FC3F7"/>
                </a:solidFill>
                <a:latin typeface="Courier New"/>
                <a:cs typeface="Courier New"/>
              </a:rPr>
              <a:t> </a:t>
            </a:r>
            <a:r>
              <a:rPr sz="1550" dirty="0">
                <a:latin typeface="Arial"/>
                <a:cs typeface="Arial"/>
              </a:rPr>
              <a:t>Save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template</a:t>
            </a:r>
            <a:r>
              <a:rPr sz="1550" spc="2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computer,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then</a:t>
            </a:r>
            <a:r>
              <a:rPr sz="1550" spc="2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drag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and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drop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file</a:t>
            </a:r>
            <a:r>
              <a:rPr sz="1550" spc="2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into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2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designated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box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upload.</a:t>
            </a:r>
            <a:endParaRPr sz="155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19313" y="2333625"/>
            <a:ext cx="8620125" cy="3514725"/>
            <a:chOff x="1619313" y="2333625"/>
            <a:chExt cx="8620125" cy="351472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4024" y="2333625"/>
              <a:ext cx="8382000" cy="329565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633600" y="3910012"/>
              <a:ext cx="8591550" cy="1924050"/>
            </a:xfrm>
            <a:custGeom>
              <a:avLst/>
              <a:gdLst/>
              <a:ahLst/>
              <a:cxnLst/>
              <a:rect l="l" t="t" r="r" b="b"/>
              <a:pathLst>
                <a:path w="8591550" h="1924050">
                  <a:moveTo>
                    <a:pt x="0" y="1924050"/>
                  </a:moveTo>
                  <a:lnTo>
                    <a:pt x="4152900" y="1924050"/>
                  </a:lnTo>
                  <a:lnTo>
                    <a:pt x="4152900" y="0"/>
                  </a:lnTo>
                  <a:lnTo>
                    <a:pt x="0" y="0"/>
                  </a:lnTo>
                  <a:lnTo>
                    <a:pt x="0" y="1924050"/>
                  </a:lnTo>
                  <a:close/>
                </a:path>
                <a:path w="8591550" h="1924050">
                  <a:moveTo>
                    <a:pt x="6238875" y="1924050"/>
                  </a:moveTo>
                  <a:lnTo>
                    <a:pt x="8591550" y="1924050"/>
                  </a:lnTo>
                  <a:lnTo>
                    <a:pt x="8591550" y="0"/>
                  </a:lnTo>
                  <a:lnTo>
                    <a:pt x="6238875" y="0"/>
                  </a:lnTo>
                  <a:lnTo>
                    <a:pt x="6238875" y="192405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64</a:t>
            </a:fld>
            <a:endParaRPr spc="-25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9162" y="399478"/>
            <a:ext cx="768985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Renaming</a:t>
            </a:r>
            <a:r>
              <a:rPr spc="-30" dirty="0"/>
              <a:t> </a:t>
            </a:r>
            <a:r>
              <a:rPr dirty="0"/>
              <a:t>Product</a:t>
            </a:r>
            <a:r>
              <a:rPr spc="-40" dirty="0"/>
              <a:t> </a:t>
            </a:r>
            <a:r>
              <a:rPr dirty="0"/>
              <a:t>Files</a:t>
            </a:r>
            <a:r>
              <a:rPr spc="-90" dirty="0"/>
              <a:t> </a:t>
            </a:r>
            <a:r>
              <a:rPr dirty="0"/>
              <a:t>in</a:t>
            </a:r>
            <a:r>
              <a:rPr spc="-100" dirty="0"/>
              <a:t> </a:t>
            </a:r>
            <a:r>
              <a:rPr dirty="0"/>
              <a:t>Bulk</a:t>
            </a:r>
            <a:r>
              <a:rPr spc="-85" dirty="0"/>
              <a:t> </a:t>
            </a:r>
            <a:r>
              <a:rPr spc="-10" dirty="0"/>
              <a:t>(Advanced)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19162" y="830262"/>
            <a:ext cx="10237470" cy="300355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290"/>
              </a:spcBef>
            </a:pPr>
            <a:r>
              <a:rPr sz="1550" i="1" dirty="0">
                <a:latin typeface="Arial"/>
                <a:cs typeface="Arial"/>
              </a:rPr>
              <a:t>This</a:t>
            </a:r>
            <a:r>
              <a:rPr sz="1550" i="1" spc="3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is</a:t>
            </a:r>
            <a:r>
              <a:rPr sz="1550" i="1" spc="13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a</a:t>
            </a:r>
            <a:r>
              <a:rPr sz="1550" i="1" spc="2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way</a:t>
            </a:r>
            <a:r>
              <a:rPr sz="1550" i="1" spc="4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to</a:t>
            </a:r>
            <a:r>
              <a:rPr sz="1550" i="1" spc="11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rename</a:t>
            </a:r>
            <a:r>
              <a:rPr sz="1550" i="1" spc="2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your</a:t>
            </a:r>
            <a:r>
              <a:rPr sz="1550" i="1" spc="8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products</a:t>
            </a:r>
            <a:r>
              <a:rPr sz="1550" i="1" spc="12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in</a:t>
            </a:r>
            <a:r>
              <a:rPr sz="1550" i="1" spc="10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bulk</a:t>
            </a:r>
            <a:r>
              <a:rPr sz="1550" i="1" spc="4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before</a:t>
            </a:r>
            <a:r>
              <a:rPr sz="1550" i="1" spc="11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you</a:t>
            </a:r>
            <a:r>
              <a:rPr sz="1550" i="1" spc="11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upload</a:t>
            </a:r>
            <a:r>
              <a:rPr sz="1550" i="1" spc="11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them</a:t>
            </a:r>
            <a:r>
              <a:rPr sz="1550" i="1" spc="4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into</a:t>
            </a:r>
            <a:r>
              <a:rPr sz="1550" i="1" spc="10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ShopperMX.</a:t>
            </a:r>
            <a:r>
              <a:rPr sz="1550" i="1" spc="9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You</a:t>
            </a:r>
            <a:r>
              <a:rPr sz="1550" i="1" spc="2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may</a:t>
            </a:r>
            <a:r>
              <a:rPr sz="1550" i="1" spc="12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want</a:t>
            </a:r>
            <a:r>
              <a:rPr sz="1550" i="1" spc="9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to</a:t>
            </a:r>
            <a:r>
              <a:rPr sz="1550" i="1" spc="11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do</a:t>
            </a:r>
            <a:r>
              <a:rPr sz="1550" i="1" spc="10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this</a:t>
            </a:r>
            <a:r>
              <a:rPr sz="1550" i="1" spc="40" dirty="0">
                <a:latin typeface="Arial"/>
                <a:cs typeface="Arial"/>
              </a:rPr>
              <a:t> </a:t>
            </a:r>
            <a:r>
              <a:rPr sz="1550" i="1" spc="-25" dirty="0">
                <a:latin typeface="Arial"/>
                <a:cs typeface="Arial"/>
              </a:rPr>
              <a:t>if </a:t>
            </a:r>
            <a:r>
              <a:rPr sz="1550" i="1" dirty="0">
                <a:latin typeface="Arial"/>
                <a:cs typeface="Arial"/>
              </a:rPr>
              <a:t>the</a:t>
            </a:r>
            <a:r>
              <a:rPr sz="1550" i="1" spc="12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product</a:t>
            </a:r>
            <a:r>
              <a:rPr sz="1550" i="1" spc="11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images,</a:t>
            </a:r>
            <a:r>
              <a:rPr sz="1550" i="1" spc="11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do</a:t>
            </a:r>
            <a:r>
              <a:rPr sz="1550" i="1" spc="12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not</a:t>
            </a:r>
            <a:r>
              <a:rPr sz="1550" i="1" spc="11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follow</a:t>
            </a:r>
            <a:r>
              <a:rPr sz="1550" i="1" spc="8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the</a:t>
            </a:r>
            <a:r>
              <a:rPr sz="1550" i="1" spc="12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naming</a:t>
            </a:r>
            <a:r>
              <a:rPr sz="1550" i="1" spc="13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conventions</a:t>
            </a:r>
            <a:r>
              <a:rPr sz="1550" i="1" spc="5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specified</a:t>
            </a:r>
            <a:r>
              <a:rPr sz="1550" i="1" spc="3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by</a:t>
            </a:r>
            <a:r>
              <a:rPr sz="1550" i="1" spc="14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ShopperMX.</a:t>
            </a:r>
            <a:r>
              <a:rPr sz="1550" i="1" spc="11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Please</a:t>
            </a:r>
            <a:r>
              <a:rPr sz="1550" i="1" spc="4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refer</a:t>
            </a:r>
            <a:r>
              <a:rPr sz="1550" i="1" spc="9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to</a:t>
            </a:r>
            <a:r>
              <a:rPr sz="1550" i="1" spc="180" dirty="0">
                <a:latin typeface="Arial"/>
                <a:cs typeface="Arial"/>
              </a:rPr>
              <a:t> </a:t>
            </a:r>
            <a:r>
              <a:rPr sz="1550" i="1" u="heavy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3" action="ppaction://hlinksldjump"/>
              </a:rPr>
              <a:t>slide</a:t>
            </a:r>
            <a:r>
              <a:rPr sz="1550" i="1" u="heavy" spc="12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1550" i="1" u="heavy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3" action="ppaction://hlinksldjump"/>
              </a:rPr>
              <a:t>6</a:t>
            </a:r>
            <a:r>
              <a:rPr sz="1550" i="1" u="heavy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</a:rPr>
              <a:t>5</a:t>
            </a:r>
            <a:r>
              <a:rPr sz="1550" i="1" u="heavy" spc="5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</a:rPr>
              <a:t> </a:t>
            </a:r>
            <a:r>
              <a:rPr sz="1550" i="1" spc="-25" dirty="0">
                <a:latin typeface="Arial"/>
                <a:cs typeface="Arial"/>
              </a:rPr>
              <a:t>to</a:t>
            </a:r>
            <a:r>
              <a:rPr sz="1550" i="1" spc="500" dirty="0">
                <a:latin typeface="Arial"/>
                <a:cs typeface="Arial"/>
              </a:rPr>
              <a:t>  </a:t>
            </a:r>
            <a:r>
              <a:rPr sz="1550" i="1" dirty="0">
                <a:latin typeface="Arial"/>
                <a:cs typeface="Arial"/>
              </a:rPr>
              <a:t>see</a:t>
            </a:r>
            <a:r>
              <a:rPr sz="1550" i="1" spc="60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these</a:t>
            </a:r>
            <a:r>
              <a:rPr sz="1550" i="1" spc="155" dirty="0">
                <a:latin typeface="Arial"/>
                <a:cs typeface="Arial"/>
              </a:rPr>
              <a:t> </a:t>
            </a:r>
            <a:r>
              <a:rPr sz="1550" i="1" dirty="0">
                <a:latin typeface="Arial"/>
                <a:cs typeface="Arial"/>
              </a:rPr>
              <a:t>naming</a:t>
            </a:r>
            <a:r>
              <a:rPr sz="1550" i="1" spc="65" dirty="0">
                <a:latin typeface="Arial"/>
                <a:cs typeface="Arial"/>
              </a:rPr>
              <a:t> </a:t>
            </a:r>
            <a:r>
              <a:rPr sz="1550" i="1" spc="-10" dirty="0">
                <a:latin typeface="Arial"/>
                <a:cs typeface="Arial"/>
              </a:rPr>
              <a:t>conventions.</a:t>
            </a:r>
            <a:endParaRPr sz="1550">
              <a:latin typeface="Arial"/>
              <a:cs typeface="Arial"/>
            </a:endParaRPr>
          </a:p>
          <a:p>
            <a:pPr marL="298450" marR="347345" indent="-286385">
              <a:lnSpc>
                <a:spcPts val="1730"/>
              </a:lnSpc>
              <a:spcBef>
                <a:spcPts val="520"/>
              </a:spcBef>
              <a:buChar char="•"/>
              <a:tabLst>
                <a:tab pos="298450" algn="l"/>
              </a:tabLst>
            </a:pPr>
            <a:r>
              <a:rPr sz="1550" dirty="0">
                <a:latin typeface="Arial"/>
                <a:cs typeface="Arial"/>
              </a:rPr>
              <a:t>Search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for</a:t>
            </a:r>
            <a:r>
              <a:rPr sz="1550" spc="14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‘PowerToys’</a:t>
            </a:r>
            <a:r>
              <a:rPr sz="1550" spc="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within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your</a:t>
            </a:r>
            <a:r>
              <a:rPr sz="1550" spc="6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search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bar</a:t>
            </a:r>
            <a:r>
              <a:rPr sz="1550" spc="14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at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bottom</a:t>
            </a:r>
            <a:r>
              <a:rPr sz="1550" spc="2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of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your</a:t>
            </a:r>
            <a:r>
              <a:rPr sz="1550" spc="6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desktop.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If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you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cannot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find</a:t>
            </a:r>
            <a:r>
              <a:rPr sz="1550" spc="23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PowerToys, </a:t>
            </a:r>
            <a:r>
              <a:rPr sz="1550" dirty="0">
                <a:latin typeface="Arial"/>
                <a:cs typeface="Arial"/>
              </a:rPr>
              <a:t>you</a:t>
            </a:r>
            <a:r>
              <a:rPr sz="1550" spc="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will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need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download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it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from</a:t>
            </a:r>
            <a:r>
              <a:rPr sz="1550" spc="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Microsoft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Store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by</a:t>
            </a:r>
            <a:r>
              <a:rPr sz="1550" spc="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following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this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link</a:t>
            </a:r>
            <a:r>
              <a:rPr sz="1550" spc="240" dirty="0">
                <a:latin typeface="Arial"/>
                <a:cs typeface="Arial"/>
              </a:rPr>
              <a:t> </a:t>
            </a:r>
            <a:r>
              <a:rPr sz="1550" spc="-50" dirty="0">
                <a:latin typeface="Arial"/>
                <a:cs typeface="Arial"/>
              </a:rPr>
              <a:t>- </a:t>
            </a:r>
            <a:r>
              <a:rPr sz="1550" u="heavy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4"/>
              </a:rPr>
              <a:t>https://apps.microsoft.com/detail/XP89DCGQ3K6VLD?hl=en-</a:t>
            </a:r>
            <a:r>
              <a:rPr sz="1550" u="heavy" spc="-1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4"/>
              </a:rPr>
              <a:t>GB&amp;gl=GB&amp;ocid=pdpshare</a:t>
            </a:r>
            <a:endParaRPr sz="1550">
              <a:latin typeface="Arial"/>
              <a:cs typeface="Arial"/>
            </a:endParaRPr>
          </a:p>
          <a:p>
            <a:pPr marL="298450" indent="-285750">
              <a:lnSpc>
                <a:spcPts val="1795"/>
              </a:lnSpc>
              <a:spcBef>
                <a:spcPts val="350"/>
              </a:spcBef>
              <a:buChar char="•"/>
              <a:tabLst>
                <a:tab pos="298450" algn="l"/>
              </a:tabLst>
            </a:pPr>
            <a:r>
              <a:rPr sz="1550" dirty="0">
                <a:latin typeface="Arial"/>
                <a:cs typeface="Arial"/>
              </a:rPr>
              <a:t>When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PowerToys</a:t>
            </a:r>
            <a:r>
              <a:rPr sz="1550" spc="12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has</a:t>
            </a:r>
            <a:r>
              <a:rPr sz="1550" spc="3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opened,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scroll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down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12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PowerRename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and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toggle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on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‘Enable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PowerRename’.</a:t>
            </a:r>
            <a:r>
              <a:rPr sz="1550" spc="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You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spc="-25" dirty="0">
                <a:latin typeface="Arial"/>
                <a:cs typeface="Arial"/>
              </a:rPr>
              <a:t>can</a:t>
            </a:r>
            <a:endParaRPr sz="1550">
              <a:latin typeface="Arial"/>
              <a:cs typeface="Arial"/>
            </a:endParaRPr>
          </a:p>
          <a:p>
            <a:pPr marL="298450">
              <a:lnSpc>
                <a:spcPts val="1795"/>
              </a:lnSpc>
            </a:pPr>
            <a:r>
              <a:rPr sz="1550" dirty="0">
                <a:latin typeface="Arial"/>
                <a:cs typeface="Arial"/>
              </a:rPr>
              <a:t>now</a:t>
            </a:r>
            <a:r>
              <a:rPr sz="1550" spc="6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close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2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application.</a:t>
            </a:r>
            <a:endParaRPr sz="155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395"/>
              </a:spcBef>
              <a:buChar char="•"/>
              <a:tabLst>
                <a:tab pos="298450" algn="l"/>
              </a:tabLst>
            </a:pPr>
            <a:r>
              <a:rPr sz="1550" dirty="0">
                <a:latin typeface="Arial"/>
                <a:cs typeface="Arial"/>
              </a:rPr>
              <a:t>Now</a:t>
            </a:r>
            <a:r>
              <a:rPr sz="1550" spc="1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open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file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explorer</a:t>
            </a:r>
            <a:r>
              <a:rPr sz="1550" spc="6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and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select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all</a:t>
            </a:r>
            <a:r>
              <a:rPr sz="1550" spc="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product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names</a:t>
            </a:r>
            <a:r>
              <a:rPr sz="1550" spc="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you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would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like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change.</a:t>
            </a:r>
            <a:endParaRPr sz="155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320"/>
              </a:spcBef>
              <a:buChar char="•"/>
              <a:tabLst>
                <a:tab pos="298450" algn="l"/>
              </a:tabLst>
            </a:pPr>
            <a:r>
              <a:rPr sz="1550" dirty="0">
                <a:latin typeface="Arial"/>
                <a:cs typeface="Arial"/>
              </a:rPr>
              <a:t>Right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click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and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then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select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PowerRename. A</a:t>
            </a:r>
            <a:r>
              <a:rPr sz="1550" spc="-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window</a:t>
            </a:r>
            <a:r>
              <a:rPr sz="1550" spc="14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like</a:t>
            </a:r>
            <a:r>
              <a:rPr sz="1550" spc="1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one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below</a:t>
            </a:r>
            <a:r>
              <a:rPr sz="1550" spc="5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should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open.</a:t>
            </a:r>
            <a:endParaRPr sz="1550">
              <a:latin typeface="Arial"/>
              <a:cs typeface="Arial"/>
            </a:endParaRPr>
          </a:p>
          <a:p>
            <a:pPr marL="298450" marR="299720" indent="-286385">
              <a:lnSpc>
                <a:spcPts val="1730"/>
              </a:lnSpc>
              <a:spcBef>
                <a:spcPts val="555"/>
              </a:spcBef>
              <a:buChar char="•"/>
              <a:tabLst>
                <a:tab pos="298450" algn="l"/>
              </a:tabLst>
            </a:pPr>
            <a:r>
              <a:rPr sz="1550" dirty="0">
                <a:latin typeface="Arial"/>
                <a:cs typeface="Arial"/>
              </a:rPr>
              <a:t>You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can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then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use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this</a:t>
            </a:r>
            <a:r>
              <a:rPr sz="1550" spc="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tool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as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find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and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replace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tool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add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file extensions</a:t>
            </a:r>
            <a:r>
              <a:rPr sz="1550" spc="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or</a:t>
            </a:r>
            <a:r>
              <a:rPr sz="1550" spc="5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change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name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inline</a:t>
            </a:r>
            <a:r>
              <a:rPr sz="1550" spc="-5" dirty="0">
                <a:latin typeface="Arial"/>
                <a:cs typeface="Arial"/>
              </a:rPr>
              <a:t> </a:t>
            </a:r>
            <a:r>
              <a:rPr sz="1550" spc="-20" dirty="0">
                <a:latin typeface="Arial"/>
                <a:cs typeface="Arial"/>
              </a:rPr>
              <a:t>with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naming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convention. You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can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make</a:t>
            </a:r>
            <a:r>
              <a:rPr sz="1550" spc="2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change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file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name,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extension</a:t>
            </a:r>
            <a:r>
              <a:rPr sz="1550" spc="2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or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both.</a:t>
            </a:r>
            <a:endParaRPr sz="155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01225" y="1809750"/>
            <a:ext cx="1819275" cy="47625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57600" y="3917082"/>
            <a:ext cx="4095750" cy="274089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65</a:t>
            </a:fld>
            <a:endParaRPr spc="-25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314705"/>
            <a:ext cx="9041130" cy="4724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Create</a:t>
            </a:r>
            <a:r>
              <a:rPr spc="-55" dirty="0"/>
              <a:t> </a:t>
            </a:r>
            <a:r>
              <a:rPr dirty="0"/>
              <a:t>New</a:t>
            </a:r>
            <a:r>
              <a:rPr spc="-175" dirty="0"/>
              <a:t> </a:t>
            </a:r>
            <a:r>
              <a:rPr dirty="0"/>
              <a:t>Autowrapped</a:t>
            </a:r>
            <a:r>
              <a:rPr spc="10" dirty="0"/>
              <a:t> </a:t>
            </a:r>
            <a:r>
              <a:rPr dirty="0"/>
              <a:t>Products</a:t>
            </a:r>
            <a:r>
              <a:rPr spc="-55" dirty="0"/>
              <a:t> </a:t>
            </a:r>
            <a:r>
              <a:rPr dirty="0"/>
              <a:t>in</a:t>
            </a:r>
            <a:r>
              <a:rPr spc="-60" dirty="0"/>
              <a:t> </a:t>
            </a:r>
            <a:r>
              <a:rPr dirty="0"/>
              <a:t>SMX</a:t>
            </a:r>
            <a:r>
              <a:rPr spc="-80" dirty="0"/>
              <a:t> </a:t>
            </a:r>
            <a:r>
              <a:rPr dirty="0"/>
              <a:t>|</a:t>
            </a:r>
            <a:r>
              <a:rPr spc="10" dirty="0"/>
              <a:t> </a:t>
            </a:r>
            <a:r>
              <a:rPr dirty="0"/>
              <a:t>In</a:t>
            </a:r>
            <a:r>
              <a:rPr spc="-65" dirty="0"/>
              <a:t> </a:t>
            </a:r>
            <a:r>
              <a:rPr spc="-20" dirty="0"/>
              <a:t>Bulk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3606" y="4536754"/>
            <a:ext cx="6040068" cy="212566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42900" y="885825"/>
            <a:ext cx="11496675" cy="457200"/>
          </a:xfrm>
          <a:custGeom>
            <a:avLst/>
            <a:gdLst/>
            <a:ahLst/>
            <a:cxnLst/>
            <a:rect l="l" t="t" r="r" b="b"/>
            <a:pathLst>
              <a:path w="11496675" h="457200">
                <a:moveTo>
                  <a:pt x="11420475" y="0"/>
                </a:moveTo>
                <a:lnTo>
                  <a:pt x="76200" y="0"/>
                </a:lnTo>
                <a:lnTo>
                  <a:pt x="46537" y="5994"/>
                </a:lnTo>
                <a:lnTo>
                  <a:pt x="22317" y="22336"/>
                </a:lnTo>
                <a:lnTo>
                  <a:pt x="5987" y="46559"/>
                </a:lnTo>
                <a:lnTo>
                  <a:pt x="0" y="76200"/>
                </a:lnTo>
                <a:lnTo>
                  <a:pt x="0" y="381000"/>
                </a:lnTo>
                <a:lnTo>
                  <a:pt x="5987" y="410640"/>
                </a:lnTo>
                <a:lnTo>
                  <a:pt x="22317" y="434863"/>
                </a:lnTo>
                <a:lnTo>
                  <a:pt x="46537" y="451205"/>
                </a:lnTo>
                <a:lnTo>
                  <a:pt x="76200" y="457200"/>
                </a:lnTo>
                <a:lnTo>
                  <a:pt x="11420475" y="457200"/>
                </a:lnTo>
                <a:lnTo>
                  <a:pt x="11450115" y="451205"/>
                </a:lnTo>
                <a:lnTo>
                  <a:pt x="11474338" y="434863"/>
                </a:lnTo>
                <a:lnTo>
                  <a:pt x="11490680" y="410640"/>
                </a:lnTo>
                <a:lnTo>
                  <a:pt x="11496675" y="381000"/>
                </a:lnTo>
                <a:lnTo>
                  <a:pt x="11496675" y="76200"/>
                </a:lnTo>
                <a:lnTo>
                  <a:pt x="11490680" y="46559"/>
                </a:lnTo>
                <a:lnTo>
                  <a:pt x="11474338" y="22336"/>
                </a:lnTo>
                <a:lnTo>
                  <a:pt x="11450115" y="5994"/>
                </a:lnTo>
                <a:lnTo>
                  <a:pt x="11420475" y="0"/>
                </a:lnTo>
                <a:close/>
              </a:path>
            </a:pathLst>
          </a:custGeom>
          <a:solidFill>
            <a:srgbClr val="4FC3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21005" y="955611"/>
            <a:ext cx="8317865" cy="771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2592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Step</a:t>
            </a:r>
            <a:r>
              <a:rPr sz="18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Import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image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files</a:t>
            </a:r>
            <a:endParaRPr sz="1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550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1800" dirty="0">
                <a:latin typeface="Arial"/>
                <a:cs typeface="Arial"/>
              </a:rPr>
              <a:t>Go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back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project,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then</a:t>
            </a:r>
            <a:r>
              <a:rPr sz="1800" spc="-10" dirty="0">
                <a:latin typeface="Arial"/>
                <a:cs typeface="Arial"/>
              </a:rPr>
              <a:t> Project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Assets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&gt;</a:t>
            </a:r>
            <a:r>
              <a:rPr sz="1800" spc="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Products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&gt;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Import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Product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Images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98559" y="1942203"/>
            <a:ext cx="5407660" cy="1918335"/>
            <a:chOff x="898559" y="1942203"/>
            <a:chExt cx="5407660" cy="191833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559" y="1942203"/>
              <a:ext cx="5407206" cy="191772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938400" y="2052700"/>
              <a:ext cx="914400" cy="552450"/>
            </a:xfrm>
            <a:custGeom>
              <a:avLst/>
              <a:gdLst/>
              <a:ahLst/>
              <a:cxnLst/>
              <a:rect l="l" t="t" r="r" b="b"/>
              <a:pathLst>
                <a:path w="914400" h="552450">
                  <a:moveTo>
                    <a:pt x="0" y="266700"/>
                  </a:moveTo>
                  <a:lnTo>
                    <a:pt x="390525" y="266700"/>
                  </a:lnTo>
                  <a:lnTo>
                    <a:pt x="390525" y="0"/>
                  </a:lnTo>
                  <a:lnTo>
                    <a:pt x="0" y="0"/>
                  </a:lnTo>
                  <a:lnTo>
                    <a:pt x="0" y="266700"/>
                  </a:lnTo>
                  <a:close/>
                </a:path>
                <a:path w="914400" h="552450">
                  <a:moveTo>
                    <a:pt x="66675" y="552450"/>
                  </a:moveTo>
                  <a:lnTo>
                    <a:pt x="914400" y="552450"/>
                  </a:lnTo>
                  <a:lnTo>
                    <a:pt x="914400" y="361950"/>
                  </a:lnTo>
                  <a:lnTo>
                    <a:pt x="66675" y="361950"/>
                  </a:lnTo>
                  <a:lnTo>
                    <a:pt x="66675" y="55245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7791450" y="4705350"/>
            <a:ext cx="3457575" cy="1743075"/>
          </a:xfrm>
          <a:custGeom>
            <a:avLst/>
            <a:gdLst/>
            <a:ahLst/>
            <a:cxnLst/>
            <a:rect l="l" t="t" r="r" b="b"/>
            <a:pathLst>
              <a:path w="3457575" h="1743075">
                <a:moveTo>
                  <a:pt x="3166999" y="0"/>
                </a:moveTo>
                <a:lnTo>
                  <a:pt x="290575" y="0"/>
                </a:lnTo>
                <a:lnTo>
                  <a:pt x="243431" y="3801"/>
                </a:lnTo>
                <a:lnTo>
                  <a:pt x="198713" y="14809"/>
                </a:lnTo>
                <a:lnTo>
                  <a:pt x="157018" y="32424"/>
                </a:lnTo>
                <a:lnTo>
                  <a:pt x="118945" y="56050"/>
                </a:lnTo>
                <a:lnTo>
                  <a:pt x="85089" y="85090"/>
                </a:lnTo>
                <a:lnTo>
                  <a:pt x="56050" y="118945"/>
                </a:lnTo>
                <a:lnTo>
                  <a:pt x="32424" y="157018"/>
                </a:lnTo>
                <a:lnTo>
                  <a:pt x="14809" y="198713"/>
                </a:lnTo>
                <a:lnTo>
                  <a:pt x="3801" y="243431"/>
                </a:lnTo>
                <a:lnTo>
                  <a:pt x="0" y="290575"/>
                </a:lnTo>
                <a:lnTo>
                  <a:pt x="0" y="1452562"/>
                </a:lnTo>
                <a:lnTo>
                  <a:pt x="3801" y="1499683"/>
                </a:lnTo>
                <a:lnTo>
                  <a:pt x="14809" y="1544384"/>
                </a:lnTo>
                <a:lnTo>
                  <a:pt x="32424" y="1586066"/>
                </a:lnTo>
                <a:lnTo>
                  <a:pt x="56050" y="1624132"/>
                </a:lnTo>
                <a:lnTo>
                  <a:pt x="85089" y="1657983"/>
                </a:lnTo>
                <a:lnTo>
                  <a:pt x="118945" y="1687021"/>
                </a:lnTo>
                <a:lnTo>
                  <a:pt x="157018" y="1710647"/>
                </a:lnTo>
                <a:lnTo>
                  <a:pt x="198713" y="1728263"/>
                </a:lnTo>
                <a:lnTo>
                  <a:pt x="243431" y="1739272"/>
                </a:lnTo>
                <a:lnTo>
                  <a:pt x="290575" y="1743075"/>
                </a:lnTo>
                <a:lnTo>
                  <a:pt x="3166999" y="1743075"/>
                </a:lnTo>
                <a:lnTo>
                  <a:pt x="3214143" y="1739272"/>
                </a:lnTo>
                <a:lnTo>
                  <a:pt x="3258861" y="1728263"/>
                </a:lnTo>
                <a:lnTo>
                  <a:pt x="3300556" y="1710647"/>
                </a:lnTo>
                <a:lnTo>
                  <a:pt x="3338629" y="1687021"/>
                </a:lnTo>
                <a:lnTo>
                  <a:pt x="3372485" y="1657983"/>
                </a:lnTo>
                <a:lnTo>
                  <a:pt x="3401524" y="1624132"/>
                </a:lnTo>
                <a:lnTo>
                  <a:pt x="3425150" y="1586066"/>
                </a:lnTo>
                <a:lnTo>
                  <a:pt x="3442765" y="1544384"/>
                </a:lnTo>
                <a:lnTo>
                  <a:pt x="3453773" y="1499683"/>
                </a:lnTo>
                <a:lnTo>
                  <a:pt x="3457575" y="1452562"/>
                </a:lnTo>
                <a:lnTo>
                  <a:pt x="3457575" y="290575"/>
                </a:lnTo>
                <a:lnTo>
                  <a:pt x="3453773" y="243431"/>
                </a:lnTo>
                <a:lnTo>
                  <a:pt x="3442765" y="198713"/>
                </a:lnTo>
                <a:lnTo>
                  <a:pt x="3425150" y="157018"/>
                </a:lnTo>
                <a:lnTo>
                  <a:pt x="3401524" y="118945"/>
                </a:lnTo>
                <a:lnTo>
                  <a:pt x="3372485" y="85090"/>
                </a:lnTo>
                <a:lnTo>
                  <a:pt x="3338629" y="56050"/>
                </a:lnTo>
                <a:lnTo>
                  <a:pt x="3300556" y="32424"/>
                </a:lnTo>
                <a:lnTo>
                  <a:pt x="3258861" y="14809"/>
                </a:lnTo>
                <a:lnTo>
                  <a:pt x="3214143" y="3801"/>
                </a:lnTo>
                <a:lnTo>
                  <a:pt x="3166999" y="0"/>
                </a:lnTo>
                <a:close/>
              </a:path>
            </a:pathLst>
          </a:custGeom>
          <a:solidFill>
            <a:srgbClr val="4FC3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21005" y="4049712"/>
            <a:ext cx="10923905" cy="2273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4FC3F7"/>
              </a:buClr>
              <a:buFont typeface="Arial"/>
              <a:buChar char="•"/>
              <a:tabLst>
                <a:tab pos="355600" algn="l"/>
              </a:tabLst>
            </a:pPr>
            <a:r>
              <a:rPr sz="1800" b="1" dirty="0">
                <a:latin typeface="Arial"/>
                <a:cs typeface="Arial"/>
              </a:rPr>
              <a:t>Remember!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Product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image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files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MUST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have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correct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naming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convention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image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importing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work.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25"/>
              </a:spcBef>
            </a:pPr>
            <a:endParaRPr sz="1800">
              <a:latin typeface="Arial"/>
              <a:cs typeface="Arial"/>
            </a:endParaRPr>
          </a:p>
          <a:p>
            <a:pPr marL="7555865" marR="356870">
              <a:lnSpc>
                <a:spcPct val="103400"/>
              </a:lnSpc>
            </a:pPr>
            <a:r>
              <a:rPr sz="1550" dirty="0">
                <a:latin typeface="Arial"/>
                <a:cs typeface="Arial"/>
              </a:rPr>
              <a:t>Make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sure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that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images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spc="-25" dirty="0">
                <a:latin typeface="Arial"/>
                <a:cs typeface="Arial"/>
              </a:rPr>
              <a:t>you </a:t>
            </a:r>
            <a:r>
              <a:rPr sz="1550" dirty="0">
                <a:latin typeface="Arial"/>
                <a:cs typeface="Arial"/>
              </a:rPr>
              <a:t>are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importing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have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25" dirty="0">
                <a:latin typeface="Arial"/>
                <a:cs typeface="Arial"/>
              </a:rPr>
              <a:t> </a:t>
            </a:r>
            <a:r>
              <a:rPr sz="1550" spc="-20" dirty="0">
                <a:latin typeface="Arial"/>
                <a:cs typeface="Arial"/>
              </a:rPr>
              <a:t>exact </a:t>
            </a:r>
            <a:r>
              <a:rPr sz="1550" dirty="0">
                <a:latin typeface="Arial"/>
                <a:cs typeface="Arial"/>
              </a:rPr>
              <a:t>same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number</a:t>
            </a:r>
            <a:r>
              <a:rPr sz="1550" spc="13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of</a:t>
            </a:r>
            <a:r>
              <a:rPr sz="1550" spc="6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digits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as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spc="-25" dirty="0">
                <a:latin typeface="Arial"/>
                <a:cs typeface="Arial"/>
              </a:rPr>
              <a:t>the </a:t>
            </a:r>
            <a:r>
              <a:rPr sz="1550" dirty="0">
                <a:latin typeface="Arial"/>
                <a:cs typeface="Arial"/>
              </a:rPr>
              <a:t>GTIN/UPC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of</a:t>
            </a:r>
            <a:r>
              <a:rPr sz="1550" spc="1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5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product</a:t>
            </a:r>
            <a:r>
              <a:rPr sz="1550" spc="1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you</a:t>
            </a:r>
            <a:r>
              <a:rPr sz="1550" spc="135" dirty="0">
                <a:latin typeface="Arial"/>
                <a:cs typeface="Arial"/>
              </a:rPr>
              <a:t> </a:t>
            </a:r>
            <a:r>
              <a:rPr sz="1550" spc="-25" dirty="0">
                <a:latin typeface="Arial"/>
                <a:cs typeface="Arial"/>
              </a:rPr>
              <a:t>are </a:t>
            </a:r>
            <a:r>
              <a:rPr sz="1550" dirty="0">
                <a:latin typeface="Arial"/>
                <a:cs typeface="Arial"/>
              </a:rPr>
              <a:t>trying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upload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to.</a:t>
            </a:r>
            <a:r>
              <a:rPr sz="1550" spc="6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i.e.</a:t>
            </a:r>
            <a:r>
              <a:rPr sz="1550" spc="6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14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digits </a:t>
            </a:r>
            <a:r>
              <a:rPr sz="1550" dirty="0">
                <a:latin typeface="Arial"/>
                <a:cs typeface="Arial"/>
              </a:rPr>
              <a:t>for</a:t>
            </a:r>
            <a:r>
              <a:rPr sz="1550" spc="5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14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digit</a:t>
            </a:r>
            <a:r>
              <a:rPr sz="1550" spc="6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GTIN’s/UPC’s.</a:t>
            </a:r>
            <a:endParaRPr sz="155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66</a:t>
            </a:fld>
            <a:endParaRPr spc="-25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9575" y="3143250"/>
            <a:ext cx="4867275" cy="202305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848475" y="2905125"/>
            <a:ext cx="4067810" cy="2562860"/>
            <a:chOff x="6848475" y="2905125"/>
            <a:chExt cx="4067810" cy="256286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48475" y="2905125"/>
              <a:ext cx="3976873" cy="24765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987026" y="2957576"/>
              <a:ext cx="914400" cy="2495550"/>
            </a:xfrm>
            <a:custGeom>
              <a:avLst/>
              <a:gdLst/>
              <a:ahLst/>
              <a:cxnLst/>
              <a:rect l="l" t="t" r="r" b="b"/>
              <a:pathLst>
                <a:path w="914400" h="2495550">
                  <a:moveTo>
                    <a:pt x="0" y="2495550"/>
                  </a:moveTo>
                  <a:lnTo>
                    <a:pt x="914400" y="2495550"/>
                  </a:lnTo>
                  <a:lnTo>
                    <a:pt x="914400" y="0"/>
                  </a:lnTo>
                  <a:lnTo>
                    <a:pt x="0" y="0"/>
                  </a:lnTo>
                  <a:lnTo>
                    <a:pt x="0" y="249555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17575" y="314705"/>
            <a:ext cx="9041130" cy="4724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Create</a:t>
            </a:r>
            <a:r>
              <a:rPr spc="-55" dirty="0"/>
              <a:t> </a:t>
            </a:r>
            <a:r>
              <a:rPr dirty="0"/>
              <a:t>New</a:t>
            </a:r>
            <a:r>
              <a:rPr spc="-175" dirty="0"/>
              <a:t> </a:t>
            </a:r>
            <a:r>
              <a:rPr dirty="0"/>
              <a:t>Autowrapped</a:t>
            </a:r>
            <a:r>
              <a:rPr spc="10" dirty="0"/>
              <a:t> </a:t>
            </a:r>
            <a:r>
              <a:rPr dirty="0"/>
              <a:t>Products</a:t>
            </a:r>
            <a:r>
              <a:rPr spc="-55" dirty="0"/>
              <a:t> </a:t>
            </a:r>
            <a:r>
              <a:rPr dirty="0"/>
              <a:t>in</a:t>
            </a:r>
            <a:r>
              <a:rPr spc="-60" dirty="0"/>
              <a:t> </a:t>
            </a:r>
            <a:r>
              <a:rPr dirty="0"/>
              <a:t>SMX</a:t>
            </a:r>
            <a:r>
              <a:rPr spc="-80" dirty="0"/>
              <a:t> </a:t>
            </a:r>
            <a:r>
              <a:rPr dirty="0"/>
              <a:t>|</a:t>
            </a:r>
            <a:r>
              <a:rPr spc="10" dirty="0"/>
              <a:t> </a:t>
            </a:r>
            <a:r>
              <a:rPr dirty="0"/>
              <a:t>In</a:t>
            </a:r>
            <a:r>
              <a:rPr spc="-65" dirty="0"/>
              <a:t> </a:t>
            </a:r>
            <a:r>
              <a:rPr spc="-20" dirty="0"/>
              <a:t>Bulk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12115" y="1854136"/>
            <a:ext cx="4694555" cy="61150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355600" marR="5080" indent="-343535">
              <a:lnSpc>
                <a:spcPts val="2180"/>
              </a:lnSpc>
              <a:spcBef>
                <a:spcPts val="380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On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next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screen,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drag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drop </a:t>
            </a:r>
            <a:r>
              <a:rPr sz="2000" dirty="0">
                <a:latin typeface="Arial"/>
                <a:cs typeface="Arial"/>
              </a:rPr>
              <a:t>image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files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into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box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bulk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upload.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05956" y="1846516"/>
            <a:ext cx="4664710" cy="61150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355600" marR="5080" indent="-343535">
              <a:lnSpc>
                <a:spcPts val="2180"/>
              </a:lnSpc>
              <a:spcBef>
                <a:spcPts val="380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2000" spc="-155" dirty="0">
                <a:latin typeface="Arial"/>
                <a:cs typeface="Arial"/>
              </a:rPr>
              <a:t>You</a:t>
            </a:r>
            <a:r>
              <a:rPr sz="2000" spc="-1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can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also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upload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individual</a:t>
            </a:r>
            <a:r>
              <a:rPr sz="2000" spc="-16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sides</a:t>
            </a:r>
            <a:r>
              <a:rPr sz="2000" spc="-17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for </a:t>
            </a:r>
            <a:r>
              <a:rPr sz="2000" spc="-10" dirty="0">
                <a:latin typeface="Arial"/>
                <a:cs typeface="Arial"/>
              </a:rPr>
              <a:t>images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48451" y="1490725"/>
            <a:ext cx="14604" cy="5268595"/>
          </a:xfrm>
          <a:custGeom>
            <a:avLst/>
            <a:gdLst/>
            <a:ahLst/>
            <a:cxnLst/>
            <a:rect l="l" t="t" r="r" b="b"/>
            <a:pathLst>
              <a:path w="14604" h="5268595">
                <a:moveTo>
                  <a:pt x="0" y="0"/>
                </a:moveTo>
                <a:lnTo>
                  <a:pt x="14224" y="5268004"/>
                </a:lnTo>
              </a:path>
            </a:pathLst>
          </a:custGeom>
          <a:ln w="63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22237" y="1779651"/>
            <a:ext cx="593725" cy="565150"/>
            <a:chOff x="122237" y="1779651"/>
            <a:chExt cx="593725" cy="565150"/>
          </a:xfrm>
        </p:grpSpPr>
        <p:sp>
          <p:nvSpPr>
            <p:cNvPr id="11" name="object 11"/>
            <p:cNvSpPr/>
            <p:nvPr/>
          </p:nvSpPr>
          <p:spPr>
            <a:xfrm>
              <a:off x="128587" y="1786001"/>
              <a:ext cx="581025" cy="552450"/>
            </a:xfrm>
            <a:custGeom>
              <a:avLst/>
              <a:gdLst/>
              <a:ahLst/>
              <a:cxnLst/>
              <a:rect l="l" t="t" r="r" b="b"/>
              <a:pathLst>
                <a:path w="581025" h="552450">
                  <a:moveTo>
                    <a:pt x="290512" y="0"/>
                  </a:moveTo>
                  <a:lnTo>
                    <a:pt x="221932" y="210947"/>
                  </a:lnTo>
                  <a:lnTo>
                    <a:pt x="0" y="210947"/>
                  </a:lnTo>
                  <a:lnTo>
                    <a:pt x="179552" y="341375"/>
                  </a:lnTo>
                  <a:lnTo>
                    <a:pt x="110972" y="552323"/>
                  </a:lnTo>
                  <a:lnTo>
                    <a:pt x="290512" y="422021"/>
                  </a:lnTo>
                  <a:lnTo>
                    <a:pt x="470065" y="552323"/>
                  </a:lnTo>
                  <a:lnTo>
                    <a:pt x="401472" y="341375"/>
                  </a:lnTo>
                  <a:lnTo>
                    <a:pt x="581025" y="210947"/>
                  </a:lnTo>
                  <a:lnTo>
                    <a:pt x="359092" y="210947"/>
                  </a:lnTo>
                  <a:lnTo>
                    <a:pt x="29051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8587" y="1786001"/>
              <a:ext cx="581025" cy="552450"/>
            </a:xfrm>
            <a:custGeom>
              <a:avLst/>
              <a:gdLst/>
              <a:ahLst/>
              <a:cxnLst/>
              <a:rect l="l" t="t" r="r" b="b"/>
              <a:pathLst>
                <a:path w="581025" h="552450">
                  <a:moveTo>
                    <a:pt x="0" y="210947"/>
                  </a:moveTo>
                  <a:lnTo>
                    <a:pt x="221932" y="210947"/>
                  </a:lnTo>
                  <a:lnTo>
                    <a:pt x="290512" y="0"/>
                  </a:lnTo>
                  <a:lnTo>
                    <a:pt x="359092" y="210947"/>
                  </a:lnTo>
                  <a:lnTo>
                    <a:pt x="581025" y="210947"/>
                  </a:lnTo>
                  <a:lnTo>
                    <a:pt x="401472" y="341375"/>
                  </a:lnTo>
                  <a:lnTo>
                    <a:pt x="470065" y="552323"/>
                  </a:lnTo>
                  <a:lnTo>
                    <a:pt x="290512" y="422021"/>
                  </a:lnTo>
                  <a:lnTo>
                    <a:pt x="110972" y="552323"/>
                  </a:lnTo>
                  <a:lnTo>
                    <a:pt x="179552" y="341375"/>
                  </a:lnTo>
                  <a:lnTo>
                    <a:pt x="0" y="210947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604012" y="4910201"/>
            <a:ext cx="818515" cy="859155"/>
          </a:xfrm>
          <a:custGeom>
            <a:avLst/>
            <a:gdLst/>
            <a:ahLst/>
            <a:cxnLst/>
            <a:rect l="l" t="t" r="r" b="b"/>
            <a:pathLst>
              <a:path w="818515" h="859154">
                <a:moveTo>
                  <a:pt x="748915" y="52193"/>
                </a:moveTo>
                <a:lnTo>
                  <a:pt x="0" y="838923"/>
                </a:lnTo>
                <a:lnTo>
                  <a:pt x="20700" y="858621"/>
                </a:lnTo>
                <a:lnTo>
                  <a:pt x="769616" y="71878"/>
                </a:lnTo>
                <a:lnTo>
                  <a:pt x="748915" y="52193"/>
                </a:lnTo>
                <a:close/>
              </a:path>
              <a:path w="818515" h="859154">
                <a:moveTo>
                  <a:pt x="805580" y="41782"/>
                </a:moveTo>
                <a:lnTo>
                  <a:pt x="758825" y="41782"/>
                </a:lnTo>
                <a:lnTo>
                  <a:pt x="779526" y="61468"/>
                </a:lnTo>
                <a:lnTo>
                  <a:pt x="769616" y="71878"/>
                </a:lnTo>
                <a:lnTo>
                  <a:pt x="790321" y="91567"/>
                </a:lnTo>
                <a:lnTo>
                  <a:pt x="805580" y="41782"/>
                </a:lnTo>
                <a:close/>
              </a:path>
              <a:path w="818515" h="859154">
                <a:moveTo>
                  <a:pt x="758825" y="41782"/>
                </a:moveTo>
                <a:lnTo>
                  <a:pt x="748915" y="52193"/>
                </a:lnTo>
                <a:lnTo>
                  <a:pt x="769616" y="71878"/>
                </a:lnTo>
                <a:lnTo>
                  <a:pt x="779526" y="61468"/>
                </a:lnTo>
                <a:lnTo>
                  <a:pt x="758825" y="41782"/>
                </a:lnTo>
                <a:close/>
              </a:path>
              <a:path w="818515" h="859154">
                <a:moveTo>
                  <a:pt x="818388" y="0"/>
                </a:moveTo>
                <a:lnTo>
                  <a:pt x="728218" y="32512"/>
                </a:lnTo>
                <a:lnTo>
                  <a:pt x="748915" y="52193"/>
                </a:lnTo>
                <a:lnTo>
                  <a:pt x="758825" y="41782"/>
                </a:lnTo>
                <a:lnTo>
                  <a:pt x="805580" y="41782"/>
                </a:lnTo>
                <a:lnTo>
                  <a:pt x="81838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2900" y="885825"/>
            <a:ext cx="11496675" cy="457200"/>
          </a:xfrm>
          <a:custGeom>
            <a:avLst/>
            <a:gdLst/>
            <a:ahLst/>
            <a:cxnLst/>
            <a:rect l="l" t="t" r="r" b="b"/>
            <a:pathLst>
              <a:path w="11496675" h="457200">
                <a:moveTo>
                  <a:pt x="11420475" y="0"/>
                </a:moveTo>
                <a:lnTo>
                  <a:pt x="76200" y="0"/>
                </a:lnTo>
                <a:lnTo>
                  <a:pt x="46537" y="5994"/>
                </a:lnTo>
                <a:lnTo>
                  <a:pt x="22317" y="22336"/>
                </a:lnTo>
                <a:lnTo>
                  <a:pt x="5987" y="46559"/>
                </a:lnTo>
                <a:lnTo>
                  <a:pt x="0" y="76200"/>
                </a:lnTo>
                <a:lnTo>
                  <a:pt x="0" y="381000"/>
                </a:lnTo>
                <a:lnTo>
                  <a:pt x="5987" y="410640"/>
                </a:lnTo>
                <a:lnTo>
                  <a:pt x="22317" y="434863"/>
                </a:lnTo>
                <a:lnTo>
                  <a:pt x="46537" y="451205"/>
                </a:lnTo>
                <a:lnTo>
                  <a:pt x="76200" y="457200"/>
                </a:lnTo>
                <a:lnTo>
                  <a:pt x="11420475" y="457200"/>
                </a:lnTo>
                <a:lnTo>
                  <a:pt x="11450115" y="451205"/>
                </a:lnTo>
                <a:lnTo>
                  <a:pt x="11474338" y="434863"/>
                </a:lnTo>
                <a:lnTo>
                  <a:pt x="11490680" y="410640"/>
                </a:lnTo>
                <a:lnTo>
                  <a:pt x="11496675" y="381000"/>
                </a:lnTo>
                <a:lnTo>
                  <a:pt x="11496675" y="76200"/>
                </a:lnTo>
                <a:lnTo>
                  <a:pt x="11490680" y="46559"/>
                </a:lnTo>
                <a:lnTo>
                  <a:pt x="11474338" y="22336"/>
                </a:lnTo>
                <a:lnTo>
                  <a:pt x="11450115" y="5994"/>
                </a:lnTo>
                <a:lnTo>
                  <a:pt x="11420475" y="0"/>
                </a:lnTo>
                <a:close/>
              </a:path>
            </a:pathLst>
          </a:custGeom>
          <a:solidFill>
            <a:srgbClr val="4FC3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634229" y="955611"/>
            <a:ext cx="29216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Step</a:t>
            </a:r>
            <a:r>
              <a:rPr sz="18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Import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image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files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67</a:t>
            </a:fld>
            <a:endParaRPr spc="-25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000" dirty="0"/>
              <a:t>Planogram</a:t>
            </a:r>
            <a:r>
              <a:rPr sz="6000" spc="-55" dirty="0"/>
              <a:t> </a:t>
            </a:r>
            <a:r>
              <a:rPr sz="6000" dirty="0"/>
              <a:t>Image</a:t>
            </a:r>
            <a:r>
              <a:rPr sz="6000" spc="-50" dirty="0"/>
              <a:t> </a:t>
            </a:r>
            <a:r>
              <a:rPr sz="6000" spc="-10" dirty="0"/>
              <a:t>Refresh</a:t>
            </a:r>
            <a:endParaRPr sz="600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68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1620519" y="3887152"/>
            <a:ext cx="89306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Refresh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products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on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your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planogram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after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it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has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been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created.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72400" y="2400300"/>
            <a:ext cx="3848100" cy="39433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7575" y="331724"/>
            <a:ext cx="7540625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Planogram</a:t>
            </a:r>
            <a:r>
              <a:rPr sz="3200" spc="-55" dirty="0"/>
              <a:t> </a:t>
            </a:r>
            <a:r>
              <a:rPr sz="3200" dirty="0"/>
              <a:t>Image</a:t>
            </a:r>
            <a:r>
              <a:rPr sz="3200" spc="-90" dirty="0"/>
              <a:t> </a:t>
            </a:r>
            <a:r>
              <a:rPr sz="3200" dirty="0"/>
              <a:t>Refresh</a:t>
            </a:r>
            <a:r>
              <a:rPr sz="3200" spc="-40" dirty="0"/>
              <a:t> </a:t>
            </a:r>
            <a:r>
              <a:rPr sz="3200" dirty="0"/>
              <a:t>|</a:t>
            </a:r>
            <a:r>
              <a:rPr sz="3200" spc="-30" dirty="0"/>
              <a:t> </a:t>
            </a:r>
            <a:r>
              <a:rPr sz="3200" dirty="0"/>
              <a:t>Workflow</a:t>
            </a:r>
            <a:r>
              <a:rPr sz="3200" spc="-65" dirty="0"/>
              <a:t> </a:t>
            </a:r>
            <a:r>
              <a:rPr sz="3200" spc="-50" dirty="0"/>
              <a:t>1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414019" y="1106487"/>
            <a:ext cx="7082790" cy="1656714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207645">
              <a:lnSpc>
                <a:spcPts val="1880"/>
              </a:lnSpc>
              <a:spcBef>
                <a:spcPts val="320"/>
              </a:spcBef>
            </a:pPr>
            <a:r>
              <a:rPr sz="1700" dirty="0">
                <a:latin typeface="Arial"/>
                <a:cs typeface="Arial"/>
              </a:rPr>
              <a:t>Replace</a:t>
            </a:r>
            <a:r>
              <a:rPr sz="1700" spc="-2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products</a:t>
            </a:r>
            <a:r>
              <a:rPr sz="1700" spc="-7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in</a:t>
            </a:r>
            <a:r>
              <a:rPr sz="1700" spc="-3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your</a:t>
            </a:r>
            <a:r>
              <a:rPr sz="1700" spc="-1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planogram</a:t>
            </a:r>
            <a:r>
              <a:rPr sz="1700" spc="-5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that</a:t>
            </a:r>
            <a:r>
              <a:rPr sz="1700" spc="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have</a:t>
            </a:r>
            <a:r>
              <a:rPr sz="1700" spc="-3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missing</a:t>
            </a:r>
            <a:r>
              <a:rPr sz="1700" spc="-2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images,</a:t>
            </a:r>
            <a:r>
              <a:rPr sz="1700" spc="4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with</a:t>
            </a:r>
            <a:r>
              <a:rPr sz="1700" spc="-20" dirty="0">
                <a:latin typeface="Arial"/>
                <a:cs typeface="Arial"/>
              </a:rPr>
              <a:t> </a:t>
            </a:r>
            <a:r>
              <a:rPr sz="1700" spc="-25" dirty="0">
                <a:latin typeface="Arial"/>
                <a:cs typeface="Arial"/>
              </a:rPr>
              <a:t>the </a:t>
            </a:r>
            <a:r>
              <a:rPr sz="1700" dirty="0">
                <a:latin typeface="Arial"/>
                <a:cs typeface="Arial"/>
              </a:rPr>
              <a:t>newly</a:t>
            </a:r>
            <a:r>
              <a:rPr sz="1700" spc="-5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created</a:t>
            </a:r>
            <a:r>
              <a:rPr sz="1700" spc="10" dirty="0">
                <a:latin typeface="Arial"/>
                <a:cs typeface="Arial"/>
              </a:rPr>
              <a:t> </a:t>
            </a:r>
            <a:r>
              <a:rPr sz="1700" spc="-10" dirty="0">
                <a:latin typeface="Arial"/>
                <a:cs typeface="Arial"/>
              </a:rPr>
              <a:t>products.</a:t>
            </a:r>
            <a:endParaRPr sz="1700">
              <a:latin typeface="Arial"/>
              <a:cs typeface="Arial"/>
            </a:endParaRPr>
          </a:p>
          <a:p>
            <a:pPr marL="298450" marR="5080" indent="-286385">
              <a:lnSpc>
                <a:spcPts val="1800"/>
              </a:lnSpc>
              <a:spcBef>
                <a:spcPts val="1040"/>
              </a:spcBef>
              <a:buClr>
                <a:srgbClr val="4FC3F7"/>
              </a:buClr>
              <a:buChar char="•"/>
              <a:tabLst>
                <a:tab pos="298450" algn="l"/>
              </a:tabLst>
            </a:pPr>
            <a:r>
              <a:rPr sz="1700" dirty="0">
                <a:latin typeface="Arial"/>
                <a:cs typeface="Arial"/>
              </a:rPr>
              <a:t>Once</a:t>
            </a:r>
            <a:r>
              <a:rPr sz="1700" spc="-1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you</a:t>
            </a:r>
            <a:r>
              <a:rPr sz="1700" spc="-1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have</a:t>
            </a:r>
            <a:r>
              <a:rPr sz="1700" spc="-2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created</a:t>
            </a:r>
            <a:r>
              <a:rPr sz="1700" spc="-1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or</a:t>
            </a:r>
            <a:r>
              <a:rPr sz="1700" spc="-1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added</a:t>
            </a:r>
            <a:r>
              <a:rPr sz="1700" spc="-1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new</a:t>
            </a:r>
            <a:r>
              <a:rPr sz="1700" spc="-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products</a:t>
            </a:r>
            <a:r>
              <a:rPr sz="1700" spc="-7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on</a:t>
            </a:r>
            <a:r>
              <a:rPr sz="1700" spc="-2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your</a:t>
            </a:r>
            <a:r>
              <a:rPr sz="1700" spc="-7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project</a:t>
            </a:r>
            <a:r>
              <a:rPr sz="1700" spc="1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click</a:t>
            </a:r>
            <a:r>
              <a:rPr sz="1700" spc="-70" dirty="0">
                <a:latin typeface="Arial"/>
                <a:cs typeface="Arial"/>
              </a:rPr>
              <a:t> </a:t>
            </a:r>
            <a:r>
              <a:rPr sz="1700" spc="-25" dirty="0">
                <a:latin typeface="Arial"/>
                <a:cs typeface="Arial"/>
              </a:rPr>
              <a:t>on </a:t>
            </a:r>
            <a:r>
              <a:rPr sz="1700" dirty="0">
                <a:latin typeface="Arial"/>
                <a:cs typeface="Arial"/>
              </a:rPr>
              <a:t>the</a:t>
            </a:r>
            <a:r>
              <a:rPr sz="1700" spc="-2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arrow</a:t>
            </a:r>
            <a:r>
              <a:rPr sz="1700" spc="-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under</a:t>
            </a:r>
            <a:r>
              <a:rPr sz="1700" spc="-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the</a:t>
            </a:r>
            <a:r>
              <a:rPr sz="1700" spc="-15" dirty="0">
                <a:latin typeface="Arial"/>
                <a:cs typeface="Arial"/>
              </a:rPr>
              <a:t> </a:t>
            </a:r>
            <a:r>
              <a:rPr sz="1700" spc="-10" dirty="0">
                <a:latin typeface="Arial"/>
                <a:cs typeface="Arial"/>
              </a:rPr>
              <a:t>planogram.</a:t>
            </a:r>
            <a:endParaRPr sz="1700">
              <a:latin typeface="Arial"/>
              <a:cs typeface="Arial"/>
            </a:endParaRPr>
          </a:p>
          <a:p>
            <a:pPr marL="846455" lvl="1" indent="-227965">
              <a:lnSpc>
                <a:spcPct val="100000"/>
              </a:lnSpc>
              <a:spcBef>
                <a:spcPts val="320"/>
              </a:spcBef>
              <a:buClr>
                <a:srgbClr val="4FC3F7"/>
              </a:buClr>
              <a:buFont typeface="Courier New"/>
              <a:buChar char="o"/>
              <a:tabLst>
                <a:tab pos="846455" algn="l"/>
              </a:tabLst>
            </a:pPr>
            <a:r>
              <a:rPr sz="1500" dirty="0">
                <a:latin typeface="Arial"/>
                <a:cs typeface="Arial"/>
              </a:rPr>
              <a:t>Select</a:t>
            </a:r>
            <a:r>
              <a:rPr sz="1500" spc="-3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the</a:t>
            </a:r>
            <a:r>
              <a:rPr sz="1500" spc="-2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Refresh</a:t>
            </a:r>
            <a:r>
              <a:rPr sz="1500" b="1" spc="-70" dirty="0">
                <a:latin typeface="Arial"/>
                <a:cs typeface="Arial"/>
              </a:rPr>
              <a:t> </a:t>
            </a:r>
            <a:r>
              <a:rPr sz="1500" b="1" spc="-10" dirty="0">
                <a:latin typeface="Arial"/>
                <a:cs typeface="Arial"/>
              </a:rPr>
              <a:t>Products</a:t>
            </a:r>
            <a:r>
              <a:rPr sz="1500" spc="-10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  <a:p>
            <a:pPr marL="846455" lvl="1" indent="-227965">
              <a:lnSpc>
                <a:spcPct val="100000"/>
              </a:lnSpc>
              <a:spcBef>
                <a:spcPts val="300"/>
              </a:spcBef>
              <a:buClr>
                <a:srgbClr val="4FC3F7"/>
              </a:buClr>
              <a:buFont typeface="Courier New"/>
              <a:buChar char="o"/>
              <a:tabLst>
                <a:tab pos="846455" algn="l"/>
              </a:tabLst>
            </a:pPr>
            <a:r>
              <a:rPr sz="1500" dirty="0">
                <a:latin typeface="Arial"/>
                <a:cs typeface="Arial"/>
              </a:rPr>
              <a:t>Click</a:t>
            </a:r>
            <a:r>
              <a:rPr sz="1500" spc="-5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on </a:t>
            </a:r>
            <a:r>
              <a:rPr sz="1500" b="1" dirty="0">
                <a:latin typeface="Arial"/>
                <a:cs typeface="Arial"/>
              </a:rPr>
              <a:t>Refresh</a:t>
            </a:r>
            <a:r>
              <a:rPr sz="1500" b="1" spc="-7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Products</a:t>
            </a:r>
            <a:r>
              <a:rPr sz="1500" b="1" spc="-2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with</a:t>
            </a:r>
            <a:r>
              <a:rPr sz="1500" b="1" spc="-7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Missing</a:t>
            </a:r>
            <a:r>
              <a:rPr sz="1500" b="1" spc="-65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Images</a:t>
            </a:r>
            <a:r>
              <a:rPr sz="1500" b="1" spc="5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workflow.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4019" y="3548443"/>
            <a:ext cx="7152640" cy="115697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298450" marR="5080" indent="-286385">
              <a:lnSpc>
                <a:spcPts val="1800"/>
              </a:lnSpc>
              <a:spcBef>
                <a:spcPts val="385"/>
              </a:spcBef>
              <a:buClr>
                <a:srgbClr val="4FC3F7"/>
              </a:buClr>
              <a:buChar char="•"/>
              <a:tabLst>
                <a:tab pos="298450" algn="l"/>
              </a:tabLst>
            </a:pPr>
            <a:r>
              <a:rPr sz="1700" dirty="0">
                <a:latin typeface="Arial"/>
                <a:cs typeface="Arial"/>
              </a:rPr>
              <a:t>Any</a:t>
            </a:r>
            <a:r>
              <a:rPr sz="1700" spc="-1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product</a:t>
            </a:r>
            <a:r>
              <a:rPr sz="1700" spc="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GTIN</a:t>
            </a:r>
            <a:r>
              <a:rPr sz="1700" spc="-9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that is</a:t>
            </a:r>
            <a:r>
              <a:rPr sz="1700" spc="-1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an</a:t>
            </a:r>
            <a:r>
              <a:rPr sz="1700" spc="-2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exact</a:t>
            </a:r>
            <a:r>
              <a:rPr sz="1700" spc="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match</a:t>
            </a:r>
            <a:r>
              <a:rPr sz="1700" spc="-2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will</a:t>
            </a:r>
            <a:r>
              <a:rPr sz="1700" spc="-5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automatically</a:t>
            </a:r>
            <a:r>
              <a:rPr sz="1700" spc="-1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be</a:t>
            </a:r>
            <a:r>
              <a:rPr sz="1700" spc="-25" dirty="0">
                <a:latin typeface="Arial"/>
                <a:cs typeface="Arial"/>
              </a:rPr>
              <a:t> </a:t>
            </a:r>
            <a:r>
              <a:rPr sz="1700" spc="-10" dirty="0">
                <a:latin typeface="Arial"/>
                <a:cs typeface="Arial"/>
              </a:rPr>
              <a:t>replaced. </a:t>
            </a:r>
            <a:r>
              <a:rPr sz="1700" dirty="0">
                <a:latin typeface="Arial"/>
                <a:cs typeface="Arial"/>
              </a:rPr>
              <a:t>Any that</a:t>
            </a:r>
            <a:r>
              <a:rPr sz="1700" spc="1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are</a:t>
            </a:r>
            <a:r>
              <a:rPr sz="1700" spc="-2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not,</a:t>
            </a:r>
            <a:r>
              <a:rPr sz="1700" spc="-6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will</a:t>
            </a:r>
            <a:r>
              <a:rPr sz="1700" spc="-4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go</a:t>
            </a:r>
            <a:r>
              <a:rPr sz="1700" spc="-1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through</a:t>
            </a:r>
            <a:r>
              <a:rPr sz="1700" spc="-2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the</a:t>
            </a:r>
            <a:r>
              <a:rPr sz="1700" spc="-2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quick match</a:t>
            </a:r>
            <a:r>
              <a:rPr sz="1700" spc="-15" dirty="0">
                <a:latin typeface="Arial"/>
                <a:cs typeface="Arial"/>
              </a:rPr>
              <a:t> </a:t>
            </a:r>
            <a:r>
              <a:rPr sz="1700" spc="-10" dirty="0">
                <a:latin typeface="Arial"/>
                <a:cs typeface="Arial"/>
              </a:rPr>
              <a:t>process.</a:t>
            </a:r>
            <a:endParaRPr sz="1700">
              <a:latin typeface="Arial"/>
              <a:cs typeface="Arial"/>
            </a:endParaRPr>
          </a:p>
          <a:p>
            <a:pPr marL="847090" lvl="1" indent="-285750">
              <a:lnSpc>
                <a:spcPct val="100000"/>
              </a:lnSpc>
              <a:spcBef>
                <a:spcPts val="320"/>
              </a:spcBef>
              <a:buClr>
                <a:srgbClr val="4FC3F7"/>
              </a:buClr>
              <a:buFont typeface="Courier New"/>
              <a:buChar char="o"/>
              <a:tabLst>
                <a:tab pos="847090" algn="l"/>
              </a:tabLst>
            </a:pPr>
            <a:r>
              <a:rPr sz="1500" dirty="0">
                <a:latin typeface="Arial"/>
                <a:cs typeface="Arial"/>
              </a:rPr>
              <a:t>Select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the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product</a:t>
            </a:r>
            <a:r>
              <a:rPr sz="1500" spc="-4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that</a:t>
            </a:r>
            <a:r>
              <a:rPr sz="1500" spc="-4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you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would</a:t>
            </a:r>
            <a:r>
              <a:rPr sz="1500" spc="-1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like</a:t>
            </a:r>
            <a:r>
              <a:rPr sz="1500" spc="-8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to</a:t>
            </a:r>
            <a:r>
              <a:rPr sz="1500" spc="-80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replace.</a:t>
            </a:r>
            <a:endParaRPr sz="15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855"/>
              </a:spcBef>
              <a:buClr>
                <a:srgbClr val="4FC3F7"/>
              </a:buClr>
              <a:buChar char="•"/>
              <a:tabLst>
                <a:tab pos="298450" algn="l"/>
              </a:tabLst>
            </a:pPr>
            <a:r>
              <a:rPr sz="1700" dirty="0">
                <a:latin typeface="Arial"/>
                <a:cs typeface="Arial"/>
              </a:rPr>
              <a:t>Once</a:t>
            </a:r>
            <a:r>
              <a:rPr sz="1700" spc="-3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you</a:t>
            </a:r>
            <a:r>
              <a:rPr sz="1700" spc="-3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have</a:t>
            </a:r>
            <a:r>
              <a:rPr sz="1700" spc="-3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selected</a:t>
            </a:r>
            <a:r>
              <a:rPr sz="1700" spc="-3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all</a:t>
            </a:r>
            <a:r>
              <a:rPr sz="1700" spc="-5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the</a:t>
            </a:r>
            <a:r>
              <a:rPr sz="1700" spc="-3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matches,</a:t>
            </a:r>
            <a:r>
              <a:rPr sz="1700" spc="-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click</a:t>
            </a:r>
            <a:r>
              <a:rPr sz="1700" spc="-10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Save</a:t>
            </a:r>
            <a:r>
              <a:rPr sz="1700" b="1" spc="-30" dirty="0">
                <a:latin typeface="Arial"/>
                <a:cs typeface="Arial"/>
              </a:rPr>
              <a:t> </a:t>
            </a:r>
            <a:r>
              <a:rPr sz="1700" b="1" spc="-10" dirty="0">
                <a:latin typeface="Arial"/>
                <a:cs typeface="Arial"/>
              </a:rPr>
              <a:t>Planograms</a:t>
            </a:r>
            <a:endParaRPr sz="17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4563" y="2818141"/>
            <a:ext cx="4963280" cy="49170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1404" y="4743450"/>
            <a:ext cx="4873949" cy="1868173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9104376" y="-6350"/>
            <a:ext cx="3013075" cy="1951355"/>
            <a:chOff x="9104376" y="-6350"/>
            <a:chExt cx="3013075" cy="1951355"/>
          </a:xfrm>
        </p:grpSpPr>
        <p:sp>
          <p:nvSpPr>
            <p:cNvPr id="9" name="object 9"/>
            <p:cNvSpPr/>
            <p:nvPr/>
          </p:nvSpPr>
          <p:spPr>
            <a:xfrm>
              <a:off x="9110726" y="0"/>
              <a:ext cx="3000375" cy="1938655"/>
            </a:xfrm>
            <a:custGeom>
              <a:avLst/>
              <a:gdLst/>
              <a:ahLst/>
              <a:cxnLst/>
              <a:rect l="l" t="t" r="r" b="b"/>
              <a:pathLst>
                <a:path w="3000375" h="1938655">
                  <a:moveTo>
                    <a:pt x="2015622" y="0"/>
                  </a:moveTo>
                  <a:lnTo>
                    <a:pt x="2002991" y="0"/>
                  </a:lnTo>
                  <a:lnTo>
                    <a:pt x="1500124" y="510032"/>
                  </a:lnTo>
                  <a:lnTo>
                    <a:pt x="1160018" y="193167"/>
                  </a:lnTo>
                  <a:lnTo>
                    <a:pt x="1015619" y="557022"/>
                  </a:lnTo>
                  <a:lnTo>
                    <a:pt x="51307" y="193167"/>
                  </a:lnTo>
                  <a:lnTo>
                    <a:pt x="642620" y="674242"/>
                  </a:lnTo>
                  <a:lnTo>
                    <a:pt x="0" y="764539"/>
                  </a:lnTo>
                  <a:lnTo>
                    <a:pt x="516890" y="1050163"/>
                  </a:lnTo>
                  <a:lnTo>
                    <a:pt x="18669" y="1304416"/>
                  </a:lnTo>
                  <a:lnTo>
                    <a:pt x="787146" y="1245615"/>
                  </a:lnTo>
                  <a:lnTo>
                    <a:pt x="661416" y="1578228"/>
                  </a:lnTo>
                  <a:lnTo>
                    <a:pt x="1071626" y="1398397"/>
                  </a:lnTo>
                  <a:lnTo>
                    <a:pt x="1178559" y="1938274"/>
                  </a:lnTo>
                  <a:lnTo>
                    <a:pt x="1462913" y="1335786"/>
                  </a:lnTo>
                  <a:lnTo>
                    <a:pt x="1839976" y="1769872"/>
                  </a:lnTo>
                  <a:lnTo>
                    <a:pt x="1947418" y="1292605"/>
                  </a:lnTo>
                  <a:lnTo>
                    <a:pt x="2520442" y="1621536"/>
                  </a:lnTo>
                  <a:lnTo>
                    <a:pt x="2338704" y="1155700"/>
                  </a:lnTo>
                  <a:lnTo>
                    <a:pt x="3000375" y="1187069"/>
                  </a:lnTo>
                  <a:lnTo>
                    <a:pt x="2445639" y="932688"/>
                  </a:lnTo>
                  <a:lnTo>
                    <a:pt x="2930398" y="721233"/>
                  </a:lnTo>
                  <a:lnTo>
                    <a:pt x="2319908" y="646938"/>
                  </a:lnTo>
                  <a:lnTo>
                    <a:pt x="2553080" y="388620"/>
                  </a:lnTo>
                  <a:lnTo>
                    <a:pt x="1966214" y="467105"/>
                  </a:lnTo>
                  <a:lnTo>
                    <a:pt x="201562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110726" y="0"/>
              <a:ext cx="3000375" cy="1938655"/>
            </a:xfrm>
            <a:custGeom>
              <a:avLst/>
              <a:gdLst/>
              <a:ahLst/>
              <a:cxnLst/>
              <a:rect l="l" t="t" r="r" b="b"/>
              <a:pathLst>
                <a:path w="3000375" h="1938655">
                  <a:moveTo>
                    <a:pt x="2015622" y="0"/>
                  </a:moveTo>
                  <a:lnTo>
                    <a:pt x="1966214" y="467105"/>
                  </a:lnTo>
                  <a:lnTo>
                    <a:pt x="2553080" y="388620"/>
                  </a:lnTo>
                  <a:lnTo>
                    <a:pt x="2319908" y="646938"/>
                  </a:lnTo>
                  <a:lnTo>
                    <a:pt x="2930398" y="721233"/>
                  </a:lnTo>
                  <a:lnTo>
                    <a:pt x="2445639" y="932688"/>
                  </a:lnTo>
                  <a:lnTo>
                    <a:pt x="3000375" y="1187069"/>
                  </a:lnTo>
                  <a:lnTo>
                    <a:pt x="2338704" y="1155700"/>
                  </a:lnTo>
                  <a:lnTo>
                    <a:pt x="2520442" y="1621536"/>
                  </a:lnTo>
                  <a:lnTo>
                    <a:pt x="1947418" y="1292605"/>
                  </a:lnTo>
                  <a:lnTo>
                    <a:pt x="1839976" y="1769872"/>
                  </a:lnTo>
                  <a:lnTo>
                    <a:pt x="1462913" y="1335786"/>
                  </a:lnTo>
                  <a:lnTo>
                    <a:pt x="1178559" y="1938274"/>
                  </a:lnTo>
                  <a:lnTo>
                    <a:pt x="1071626" y="1398397"/>
                  </a:lnTo>
                  <a:lnTo>
                    <a:pt x="661416" y="1578228"/>
                  </a:lnTo>
                  <a:lnTo>
                    <a:pt x="787146" y="1245615"/>
                  </a:lnTo>
                  <a:lnTo>
                    <a:pt x="18669" y="1304416"/>
                  </a:lnTo>
                  <a:lnTo>
                    <a:pt x="516890" y="1050163"/>
                  </a:lnTo>
                  <a:lnTo>
                    <a:pt x="0" y="764539"/>
                  </a:lnTo>
                  <a:lnTo>
                    <a:pt x="642620" y="674242"/>
                  </a:lnTo>
                  <a:lnTo>
                    <a:pt x="51307" y="193167"/>
                  </a:lnTo>
                  <a:lnTo>
                    <a:pt x="1015619" y="557022"/>
                  </a:lnTo>
                  <a:lnTo>
                    <a:pt x="1160018" y="193167"/>
                  </a:lnTo>
                  <a:lnTo>
                    <a:pt x="1500124" y="510032"/>
                  </a:lnTo>
                  <a:lnTo>
                    <a:pt x="2002991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976484" y="554037"/>
            <a:ext cx="1238250" cy="67246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 indent="1270" algn="ctr">
              <a:lnSpc>
                <a:spcPct val="100600"/>
              </a:lnSpc>
              <a:spcBef>
                <a:spcPts val="114"/>
              </a:spcBef>
            </a:pPr>
            <a:r>
              <a:rPr sz="1400" b="1" dirty="0">
                <a:latin typeface="Arial"/>
                <a:cs typeface="Arial"/>
              </a:rPr>
              <a:t>Ask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us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about </a:t>
            </a:r>
            <a:r>
              <a:rPr sz="1400" b="1" dirty="0">
                <a:latin typeface="Arial"/>
                <a:cs typeface="Arial"/>
              </a:rPr>
              <a:t>Synidgo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spc="-50" dirty="0">
                <a:latin typeface="Arial"/>
                <a:cs typeface="Arial"/>
              </a:rPr>
              <a:t>&amp; </a:t>
            </a:r>
            <a:r>
              <a:rPr sz="1400" b="1" spc="-10" dirty="0">
                <a:latin typeface="Arial"/>
                <a:cs typeface="Arial"/>
              </a:rPr>
              <a:t>Omnipix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APIs!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69</a:t>
            </a:fld>
            <a:endParaRPr spc="-25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Home</a:t>
            </a:r>
            <a:r>
              <a:rPr sz="3200" spc="-50" dirty="0"/>
              <a:t> </a:t>
            </a:r>
            <a:r>
              <a:rPr sz="3200" spc="-10" dirty="0"/>
              <a:t>Screen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2812033" y="1804606"/>
            <a:ext cx="6501765" cy="22212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dirty="0">
                <a:latin typeface="Arial"/>
                <a:cs typeface="Arial"/>
              </a:rPr>
              <a:t>Home</a:t>
            </a:r>
            <a:r>
              <a:rPr sz="1550" b="1" spc="114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–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takes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you</a:t>
            </a:r>
            <a:r>
              <a:rPr sz="1550" spc="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back</a:t>
            </a:r>
            <a:r>
              <a:rPr sz="1550" spc="2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main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spc="-20" dirty="0">
                <a:latin typeface="Arial"/>
                <a:cs typeface="Arial"/>
              </a:rPr>
              <a:t>page</a:t>
            </a:r>
            <a:endParaRPr sz="1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90"/>
              </a:spcBef>
            </a:pPr>
            <a:endParaRPr sz="1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550" b="1" dirty="0">
                <a:latin typeface="Arial"/>
                <a:cs typeface="Arial"/>
              </a:rPr>
              <a:t>Project</a:t>
            </a:r>
            <a:r>
              <a:rPr sz="1550" b="1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–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all</a:t>
            </a:r>
            <a:r>
              <a:rPr sz="1550" spc="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projects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you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have</a:t>
            </a:r>
            <a:r>
              <a:rPr sz="1550" spc="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created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or</a:t>
            </a:r>
            <a:r>
              <a:rPr sz="1550" spc="15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have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been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given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access</a:t>
            </a:r>
            <a:endParaRPr sz="15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34"/>
              </a:spcBef>
            </a:pPr>
            <a:endParaRPr sz="1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550" b="1" dirty="0">
                <a:latin typeface="Arial"/>
                <a:cs typeface="Arial"/>
              </a:rPr>
              <a:t>Library</a:t>
            </a:r>
            <a:r>
              <a:rPr sz="1550" b="1" spc="7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–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view</a:t>
            </a:r>
            <a:r>
              <a:rPr sz="1550" spc="15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of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all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assets: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stores,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POGs,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products,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signage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&amp;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displays</a:t>
            </a:r>
            <a:endParaRPr sz="1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60"/>
              </a:spcBef>
            </a:pPr>
            <a:endParaRPr sz="1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550" b="1" dirty="0">
                <a:latin typeface="Arial"/>
                <a:cs typeface="Arial"/>
              </a:rPr>
              <a:t>Support</a:t>
            </a:r>
            <a:r>
              <a:rPr sz="1550" b="1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–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ShopperMX</a:t>
            </a:r>
            <a:r>
              <a:rPr sz="1550" spc="1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help</a:t>
            </a:r>
            <a:r>
              <a:rPr sz="1550" spc="125" dirty="0">
                <a:latin typeface="Arial"/>
                <a:cs typeface="Arial"/>
              </a:rPr>
              <a:t> </a:t>
            </a:r>
            <a:r>
              <a:rPr sz="1550" spc="-20" dirty="0">
                <a:latin typeface="Arial"/>
                <a:cs typeface="Arial"/>
              </a:rPr>
              <a:t>page</a:t>
            </a:r>
            <a:endParaRPr sz="15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267575" y="4914900"/>
            <a:ext cx="4381500" cy="1238250"/>
          </a:xfrm>
          <a:custGeom>
            <a:avLst/>
            <a:gdLst/>
            <a:ahLst/>
            <a:cxnLst/>
            <a:rect l="l" t="t" r="r" b="b"/>
            <a:pathLst>
              <a:path w="4381500" h="1238250">
                <a:moveTo>
                  <a:pt x="4175125" y="0"/>
                </a:moveTo>
                <a:lnTo>
                  <a:pt x="206375" y="0"/>
                </a:lnTo>
                <a:lnTo>
                  <a:pt x="159073" y="5453"/>
                </a:lnTo>
                <a:lnTo>
                  <a:pt x="115642" y="20986"/>
                </a:lnTo>
                <a:lnTo>
                  <a:pt x="77322" y="45356"/>
                </a:lnTo>
                <a:lnTo>
                  <a:pt x="45356" y="77322"/>
                </a:lnTo>
                <a:lnTo>
                  <a:pt x="20986" y="115642"/>
                </a:lnTo>
                <a:lnTo>
                  <a:pt x="5453" y="159073"/>
                </a:lnTo>
                <a:lnTo>
                  <a:pt x="0" y="206375"/>
                </a:lnTo>
                <a:lnTo>
                  <a:pt x="0" y="1031875"/>
                </a:lnTo>
                <a:lnTo>
                  <a:pt x="5453" y="1079196"/>
                </a:lnTo>
                <a:lnTo>
                  <a:pt x="20986" y="1122635"/>
                </a:lnTo>
                <a:lnTo>
                  <a:pt x="45356" y="1160954"/>
                </a:lnTo>
                <a:lnTo>
                  <a:pt x="77322" y="1192913"/>
                </a:lnTo>
                <a:lnTo>
                  <a:pt x="115642" y="1217274"/>
                </a:lnTo>
                <a:lnTo>
                  <a:pt x="159073" y="1232799"/>
                </a:lnTo>
                <a:lnTo>
                  <a:pt x="206375" y="1238250"/>
                </a:lnTo>
                <a:lnTo>
                  <a:pt x="4175125" y="1238250"/>
                </a:lnTo>
                <a:lnTo>
                  <a:pt x="4222426" y="1232799"/>
                </a:lnTo>
                <a:lnTo>
                  <a:pt x="4265857" y="1217274"/>
                </a:lnTo>
                <a:lnTo>
                  <a:pt x="4304177" y="1192913"/>
                </a:lnTo>
                <a:lnTo>
                  <a:pt x="4336143" y="1160954"/>
                </a:lnTo>
                <a:lnTo>
                  <a:pt x="4360513" y="1122635"/>
                </a:lnTo>
                <a:lnTo>
                  <a:pt x="4376046" y="1079196"/>
                </a:lnTo>
                <a:lnTo>
                  <a:pt x="4381500" y="1031875"/>
                </a:lnTo>
                <a:lnTo>
                  <a:pt x="4381500" y="206375"/>
                </a:lnTo>
                <a:lnTo>
                  <a:pt x="4376046" y="159073"/>
                </a:lnTo>
                <a:lnTo>
                  <a:pt x="4360513" y="115642"/>
                </a:lnTo>
                <a:lnTo>
                  <a:pt x="4336143" y="77322"/>
                </a:lnTo>
                <a:lnTo>
                  <a:pt x="4304177" y="45356"/>
                </a:lnTo>
                <a:lnTo>
                  <a:pt x="4265857" y="20986"/>
                </a:lnTo>
                <a:lnTo>
                  <a:pt x="4222426" y="5453"/>
                </a:lnTo>
                <a:lnTo>
                  <a:pt x="4175125" y="0"/>
                </a:lnTo>
                <a:close/>
              </a:path>
            </a:pathLst>
          </a:custGeom>
          <a:solidFill>
            <a:srgbClr val="81D3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408926" y="5086667"/>
            <a:ext cx="4018915" cy="9112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 spc="-20" dirty="0">
                <a:latin typeface="Arial"/>
                <a:cs typeface="Arial"/>
              </a:rPr>
              <a:t>Tip!</a:t>
            </a:r>
            <a:endParaRPr sz="1550">
              <a:latin typeface="Arial"/>
              <a:cs typeface="Arial"/>
            </a:endParaRPr>
          </a:p>
          <a:p>
            <a:pPr marL="12700" marR="5080">
              <a:lnSpc>
                <a:spcPct val="100600"/>
              </a:lnSpc>
              <a:spcBef>
                <a:spcPts val="10"/>
              </a:spcBef>
            </a:pPr>
            <a:r>
              <a:rPr sz="1400" dirty="0">
                <a:latin typeface="Arial"/>
                <a:cs typeface="Arial"/>
              </a:rPr>
              <a:t>In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addition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support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tab,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for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all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inquiries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feel </a:t>
            </a:r>
            <a:r>
              <a:rPr sz="1400" dirty="0">
                <a:latin typeface="Arial"/>
                <a:cs typeface="Arial"/>
              </a:rPr>
              <a:t>free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 reach out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 member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 client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services </a:t>
            </a:r>
            <a:r>
              <a:rPr sz="1400" dirty="0">
                <a:latin typeface="Arial"/>
                <a:cs typeface="Arial"/>
              </a:rPr>
              <a:t>team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at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InContext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at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anytime.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6775" y="1609725"/>
            <a:ext cx="1790700" cy="260985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72400" y="2400300"/>
            <a:ext cx="3848100" cy="39433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7575" y="331724"/>
            <a:ext cx="7540625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Planogram</a:t>
            </a:r>
            <a:r>
              <a:rPr sz="3200" spc="-55" dirty="0"/>
              <a:t> </a:t>
            </a:r>
            <a:r>
              <a:rPr sz="3200" dirty="0"/>
              <a:t>Image</a:t>
            </a:r>
            <a:r>
              <a:rPr sz="3200" spc="-90" dirty="0"/>
              <a:t> </a:t>
            </a:r>
            <a:r>
              <a:rPr sz="3200" dirty="0"/>
              <a:t>Refresh</a:t>
            </a:r>
            <a:r>
              <a:rPr sz="3200" spc="-40" dirty="0"/>
              <a:t> </a:t>
            </a:r>
            <a:r>
              <a:rPr sz="3200" dirty="0"/>
              <a:t>|</a:t>
            </a:r>
            <a:r>
              <a:rPr sz="3200" spc="-30" dirty="0"/>
              <a:t> </a:t>
            </a:r>
            <a:r>
              <a:rPr sz="3200" dirty="0"/>
              <a:t>Workflow</a:t>
            </a:r>
            <a:r>
              <a:rPr sz="3200" spc="-65" dirty="0"/>
              <a:t> </a:t>
            </a:r>
            <a:r>
              <a:rPr sz="3200" spc="-50" dirty="0"/>
              <a:t>2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414019" y="963993"/>
            <a:ext cx="6925945" cy="1889760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sz="1700" dirty="0">
                <a:latin typeface="Arial"/>
                <a:cs typeface="Arial"/>
              </a:rPr>
              <a:t>Replace</a:t>
            </a:r>
            <a:r>
              <a:rPr sz="1700" spc="-4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Outdated</a:t>
            </a:r>
            <a:r>
              <a:rPr sz="1700" spc="-4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Products</a:t>
            </a:r>
            <a:r>
              <a:rPr sz="1700" spc="-2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with</a:t>
            </a:r>
            <a:r>
              <a:rPr sz="1700" spc="-4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New</a:t>
            </a:r>
            <a:r>
              <a:rPr sz="1700" spc="-30" dirty="0">
                <a:latin typeface="Arial"/>
                <a:cs typeface="Arial"/>
              </a:rPr>
              <a:t> </a:t>
            </a:r>
            <a:r>
              <a:rPr sz="1700" spc="-10" dirty="0">
                <a:latin typeface="Arial"/>
                <a:cs typeface="Arial"/>
              </a:rPr>
              <a:t>Products.</a:t>
            </a:r>
            <a:endParaRPr sz="17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815"/>
              </a:spcBef>
              <a:buClr>
                <a:srgbClr val="4FC3F7"/>
              </a:buClr>
              <a:buChar char="•"/>
              <a:tabLst>
                <a:tab pos="298450" algn="l"/>
              </a:tabLst>
            </a:pPr>
            <a:r>
              <a:rPr sz="1700" dirty="0">
                <a:latin typeface="Arial"/>
                <a:cs typeface="Arial"/>
              </a:rPr>
              <a:t>Determine</a:t>
            </a:r>
            <a:r>
              <a:rPr sz="1700" spc="-3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which</a:t>
            </a:r>
            <a:r>
              <a:rPr sz="1700" spc="-3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products in</a:t>
            </a:r>
            <a:r>
              <a:rPr sz="1700" spc="-3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your</a:t>
            </a:r>
            <a:r>
              <a:rPr sz="1700" spc="-8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planogram</a:t>
            </a:r>
            <a:r>
              <a:rPr sz="1700" spc="-5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are</a:t>
            </a:r>
            <a:r>
              <a:rPr sz="1700" spc="-25" dirty="0">
                <a:latin typeface="Arial"/>
                <a:cs typeface="Arial"/>
              </a:rPr>
              <a:t> </a:t>
            </a:r>
            <a:r>
              <a:rPr sz="1700" spc="-10" dirty="0">
                <a:latin typeface="Arial"/>
                <a:cs typeface="Arial"/>
              </a:rPr>
              <a:t>outdated.</a:t>
            </a:r>
            <a:endParaRPr sz="1700">
              <a:latin typeface="Arial"/>
              <a:cs typeface="Arial"/>
            </a:endParaRPr>
          </a:p>
          <a:p>
            <a:pPr marL="298450" marR="5080" indent="-286385">
              <a:lnSpc>
                <a:spcPts val="1800"/>
              </a:lnSpc>
              <a:spcBef>
                <a:spcPts val="1070"/>
              </a:spcBef>
              <a:buClr>
                <a:srgbClr val="4FC3F7"/>
              </a:buClr>
              <a:buChar char="•"/>
              <a:tabLst>
                <a:tab pos="298450" algn="l"/>
              </a:tabLst>
            </a:pPr>
            <a:r>
              <a:rPr sz="1700" dirty="0">
                <a:latin typeface="Arial"/>
                <a:cs typeface="Arial"/>
              </a:rPr>
              <a:t>Once</a:t>
            </a:r>
            <a:r>
              <a:rPr sz="1700" spc="-2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you</a:t>
            </a:r>
            <a:r>
              <a:rPr sz="1700" spc="-2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have</a:t>
            </a:r>
            <a:r>
              <a:rPr sz="1700" spc="-2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created</a:t>
            </a:r>
            <a:r>
              <a:rPr sz="1700" spc="-2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new</a:t>
            </a:r>
            <a:r>
              <a:rPr sz="1700" spc="-1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versions</a:t>
            </a:r>
            <a:r>
              <a:rPr sz="1700" spc="-7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of</a:t>
            </a:r>
            <a:r>
              <a:rPr sz="1700" spc="1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the</a:t>
            </a:r>
            <a:r>
              <a:rPr sz="1700" spc="-2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outdated</a:t>
            </a:r>
            <a:r>
              <a:rPr sz="1700" spc="-2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products</a:t>
            </a:r>
            <a:r>
              <a:rPr sz="1700" spc="-75" dirty="0">
                <a:latin typeface="Arial"/>
                <a:cs typeface="Arial"/>
              </a:rPr>
              <a:t> </a:t>
            </a:r>
            <a:r>
              <a:rPr sz="1700" spc="-25" dirty="0">
                <a:latin typeface="Arial"/>
                <a:cs typeface="Arial"/>
              </a:rPr>
              <a:t>and </a:t>
            </a:r>
            <a:r>
              <a:rPr sz="1700" dirty="0">
                <a:latin typeface="Arial"/>
                <a:cs typeface="Arial"/>
              </a:rPr>
              <a:t>added</a:t>
            </a:r>
            <a:r>
              <a:rPr sz="1700" spc="-1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them</a:t>
            </a:r>
            <a:r>
              <a:rPr sz="1700" spc="3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to</a:t>
            </a:r>
            <a:r>
              <a:rPr sz="1700" spc="-1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your</a:t>
            </a:r>
            <a:r>
              <a:rPr sz="1700" spc="-8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project,</a:t>
            </a:r>
            <a:r>
              <a:rPr sz="1700" spc="-5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click</a:t>
            </a:r>
            <a:r>
              <a:rPr sz="1700" spc="1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on</a:t>
            </a:r>
            <a:r>
              <a:rPr sz="1700" spc="-2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the</a:t>
            </a:r>
            <a:r>
              <a:rPr sz="1700" spc="-1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arrow</a:t>
            </a:r>
            <a:r>
              <a:rPr sz="1700" spc="-7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next</a:t>
            </a:r>
            <a:r>
              <a:rPr sz="1700" spc="1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to</a:t>
            </a:r>
            <a:r>
              <a:rPr sz="1700" spc="-1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the</a:t>
            </a:r>
            <a:r>
              <a:rPr sz="1700" spc="-15" dirty="0">
                <a:latin typeface="Arial"/>
                <a:cs typeface="Arial"/>
              </a:rPr>
              <a:t> </a:t>
            </a:r>
            <a:r>
              <a:rPr sz="1700" spc="-10" dirty="0">
                <a:latin typeface="Arial"/>
                <a:cs typeface="Arial"/>
              </a:rPr>
              <a:t>Planogram.</a:t>
            </a:r>
            <a:endParaRPr sz="1700">
              <a:latin typeface="Arial"/>
              <a:cs typeface="Arial"/>
            </a:endParaRPr>
          </a:p>
          <a:p>
            <a:pPr marL="847090" lvl="1" indent="-285750">
              <a:lnSpc>
                <a:spcPct val="100000"/>
              </a:lnSpc>
              <a:spcBef>
                <a:spcPts val="320"/>
              </a:spcBef>
              <a:buClr>
                <a:srgbClr val="4FC3F7"/>
              </a:buClr>
              <a:buFont typeface="Courier New"/>
              <a:buChar char="o"/>
              <a:tabLst>
                <a:tab pos="847090" algn="l"/>
              </a:tabLst>
            </a:pPr>
            <a:r>
              <a:rPr sz="1500" dirty="0">
                <a:latin typeface="Arial"/>
                <a:cs typeface="Arial"/>
              </a:rPr>
              <a:t>Select</a:t>
            </a:r>
            <a:r>
              <a:rPr sz="1500" spc="-3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the</a:t>
            </a:r>
            <a:r>
              <a:rPr sz="1500" spc="-2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Refresh</a:t>
            </a:r>
            <a:r>
              <a:rPr sz="1500" b="1" spc="-70" dirty="0">
                <a:latin typeface="Arial"/>
                <a:cs typeface="Arial"/>
              </a:rPr>
              <a:t> </a:t>
            </a:r>
            <a:r>
              <a:rPr sz="1500" b="1" spc="-10" dirty="0">
                <a:latin typeface="Arial"/>
                <a:cs typeface="Arial"/>
              </a:rPr>
              <a:t>Products</a:t>
            </a:r>
            <a:endParaRPr sz="1500">
              <a:latin typeface="Arial"/>
              <a:cs typeface="Arial"/>
            </a:endParaRPr>
          </a:p>
          <a:p>
            <a:pPr marL="847090" lvl="1" indent="-285750">
              <a:lnSpc>
                <a:spcPct val="100000"/>
              </a:lnSpc>
              <a:spcBef>
                <a:spcPts val="380"/>
              </a:spcBef>
              <a:buClr>
                <a:srgbClr val="4FC3F7"/>
              </a:buClr>
              <a:buFont typeface="Courier New"/>
              <a:buChar char="o"/>
              <a:tabLst>
                <a:tab pos="847090" algn="l"/>
              </a:tabLst>
            </a:pPr>
            <a:r>
              <a:rPr sz="1500" dirty="0">
                <a:latin typeface="Arial"/>
                <a:cs typeface="Arial"/>
              </a:rPr>
              <a:t>Click</a:t>
            </a:r>
            <a:r>
              <a:rPr sz="1500" spc="-6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on </a:t>
            </a:r>
            <a:r>
              <a:rPr sz="1500" b="1" dirty="0">
                <a:latin typeface="Arial"/>
                <a:cs typeface="Arial"/>
              </a:rPr>
              <a:t>Refresh</a:t>
            </a:r>
            <a:r>
              <a:rPr sz="1500" b="1" spc="-7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Products</a:t>
            </a:r>
            <a:r>
              <a:rPr sz="1500" b="1" spc="-7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with Updated</a:t>
            </a:r>
            <a:r>
              <a:rPr sz="1500" b="1" spc="-7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Images</a:t>
            </a:r>
            <a:r>
              <a:rPr sz="1500" b="1" spc="25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workflow.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4019" y="3734117"/>
            <a:ext cx="6929755" cy="88011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298450" marR="5080" indent="-286385">
              <a:lnSpc>
                <a:spcPts val="1800"/>
              </a:lnSpc>
              <a:spcBef>
                <a:spcPts val="385"/>
              </a:spcBef>
              <a:buClr>
                <a:srgbClr val="4FC3F7"/>
              </a:buClr>
              <a:buChar char="•"/>
              <a:tabLst>
                <a:tab pos="298450" algn="l"/>
              </a:tabLst>
            </a:pPr>
            <a:r>
              <a:rPr sz="1700" spc="-20" dirty="0">
                <a:latin typeface="Arial"/>
                <a:cs typeface="Arial"/>
              </a:rPr>
              <a:t>You</a:t>
            </a:r>
            <a:r>
              <a:rPr sz="1700" spc="-3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will</a:t>
            </a:r>
            <a:r>
              <a:rPr sz="1700" spc="-5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be</a:t>
            </a:r>
            <a:r>
              <a:rPr sz="1700" spc="-3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asked</a:t>
            </a:r>
            <a:r>
              <a:rPr sz="1700" spc="-3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to</a:t>
            </a:r>
            <a:r>
              <a:rPr sz="1700" spc="-3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go</a:t>
            </a:r>
            <a:r>
              <a:rPr sz="1700" spc="-3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through</a:t>
            </a:r>
            <a:r>
              <a:rPr sz="1700" spc="-3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the</a:t>
            </a:r>
            <a:r>
              <a:rPr sz="1700" spc="-3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quick</a:t>
            </a:r>
            <a:r>
              <a:rPr sz="1700" spc="-1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match</a:t>
            </a:r>
            <a:r>
              <a:rPr sz="1700" spc="-3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process</a:t>
            </a:r>
            <a:r>
              <a:rPr sz="1700" spc="-1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to</a:t>
            </a:r>
            <a:r>
              <a:rPr sz="1700" spc="-3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select </a:t>
            </a:r>
            <a:r>
              <a:rPr sz="1700" spc="-25" dirty="0">
                <a:latin typeface="Arial"/>
                <a:cs typeface="Arial"/>
              </a:rPr>
              <a:t>the </a:t>
            </a:r>
            <a:r>
              <a:rPr sz="1700" dirty="0">
                <a:latin typeface="Arial"/>
                <a:cs typeface="Arial"/>
              </a:rPr>
              <a:t>products/s</a:t>
            </a:r>
            <a:r>
              <a:rPr sz="1700" spc="-7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you</a:t>
            </a:r>
            <a:r>
              <a:rPr sz="1700" spc="-2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would</a:t>
            </a:r>
            <a:r>
              <a:rPr sz="1700" spc="-2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like</a:t>
            </a:r>
            <a:r>
              <a:rPr sz="1700" spc="-2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to</a:t>
            </a:r>
            <a:r>
              <a:rPr sz="1700" spc="-1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replace</a:t>
            </a:r>
            <a:r>
              <a:rPr sz="1700" spc="-2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in</a:t>
            </a:r>
            <a:r>
              <a:rPr sz="1700" spc="-2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your</a:t>
            </a:r>
            <a:r>
              <a:rPr sz="1700" spc="-10" dirty="0">
                <a:latin typeface="Arial"/>
                <a:cs typeface="Arial"/>
              </a:rPr>
              <a:t> Planogram.</a:t>
            </a:r>
            <a:endParaRPr sz="17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795"/>
              </a:spcBef>
              <a:buClr>
                <a:srgbClr val="4FC3F7"/>
              </a:buClr>
              <a:buChar char="•"/>
              <a:tabLst>
                <a:tab pos="298450" algn="l"/>
              </a:tabLst>
            </a:pPr>
            <a:r>
              <a:rPr sz="1700" dirty="0">
                <a:latin typeface="Arial"/>
                <a:cs typeface="Arial"/>
              </a:rPr>
              <a:t>Once</a:t>
            </a:r>
            <a:r>
              <a:rPr sz="1700" spc="-2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you</a:t>
            </a:r>
            <a:r>
              <a:rPr sz="1700" spc="-1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have</a:t>
            </a:r>
            <a:r>
              <a:rPr sz="1700" spc="-2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selected</a:t>
            </a:r>
            <a:r>
              <a:rPr sz="1700" spc="-2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all</a:t>
            </a:r>
            <a:r>
              <a:rPr sz="1700" spc="-4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the</a:t>
            </a:r>
            <a:r>
              <a:rPr sz="1700" spc="-2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matches,</a:t>
            </a:r>
            <a:r>
              <a:rPr sz="1700" spc="10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click</a:t>
            </a:r>
            <a:r>
              <a:rPr sz="1700" spc="10" dirty="0">
                <a:latin typeface="Arial"/>
                <a:cs typeface="Arial"/>
              </a:rPr>
              <a:t> </a:t>
            </a:r>
            <a:r>
              <a:rPr sz="1700" b="1" dirty="0">
                <a:latin typeface="Arial"/>
                <a:cs typeface="Arial"/>
              </a:rPr>
              <a:t>Save</a:t>
            </a:r>
            <a:r>
              <a:rPr sz="1700" b="1" spc="-15" dirty="0">
                <a:latin typeface="Arial"/>
                <a:cs typeface="Arial"/>
              </a:rPr>
              <a:t> </a:t>
            </a:r>
            <a:r>
              <a:rPr sz="1700" b="1" spc="-10" dirty="0">
                <a:latin typeface="Arial"/>
                <a:cs typeface="Arial"/>
              </a:rPr>
              <a:t>Planograms</a:t>
            </a:r>
            <a:r>
              <a:rPr sz="1700" spc="-10" dirty="0">
                <a:latin typeface="Arial"/>
                <a:cs typeface="Arial"/>
              </a:rPr>
              <a:t>.</a:t>
            </a:r>
            <a:endParaRPr sz="17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3159" y="2980563"/>
            <a:ext cx="5218380" cy="51454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9104376" y="-6350"/>
            <a:ext cx="3013075" cy="1951355"/>
            <a:chOff x="9104376" y="-6350"/>
            <a:chExt cx="3013075" cy="1951355"/>
          </a:xfrm>
        </p:grpSpPr>
        <p:sp>
          <p:nvSpPr>
            <p:cNvPr id="8" name="object 8"/>
            <p:cNvSpPr/>
            <p:nvPr/>
          </p:nvSpPr>
          <p:spPr>
            <a:xfrm>
              <a:off x="9110726" y="0"/>
              <a:ext cx="3000375" cy="1938655"/>
            </a:xfrm>
            <a:custGeom>
              <a:avLst/>
              <a:gdLst/>
              <a:ahLst/>
              <a:cxnLst/>
              <a:rect l="l" t="t" r="r" b="b"/>
              <a:pathLst>
                <a:path w="3000375" h="1938655">
                  <a:moveTo>
                    <a:pt x="2015622" y="0"/>
                  </a:moveTo>
                  <a:lnTo>
                    <a:pt x="2002991" y="0"/>
                  </a:lnTo>
                  <a:lnTo>
                    <a:pt x="1500124" y="510032"/>
                  </a:lnTo>
                  <a:lnTo>
                    <a:pt x="1160018" y="193167"/>
                  </a:lnTo>
                  <a:lnTo>
                    <a:pt x="1015619" y="557022"/>
                  </a:lnTo>
                  <a:lnTo>
                    <a:pt x="51307" y="193167"/>
                  </a:lnTo>
                  <a:lnTo>
                    <a:pt x="642620" y="674242"/>
                  </a:lnTo>
                  <a:lnTo>
                    <a:pt x="0" y="764539"/>
                  </a:lnTo>
                  <a:lnTo>
                    <a:pt x="516890" y="1050163"/>
                  </a:lnTo>
                  <a:lnTo>
                    <a:pt x="18669" y="1304416"/>
                  </a:lnTo>
                  <a:lnTo>
                    <a:pt x="787146" y="1245615"/>
                  </a:lnTo>
                  <a:lnTo>
                    <a:pt x="661416" y="1578228"/>
                  </a:lnTo>
                  <a:lnTo>
                    <a:pt x="1071626" y="1398397"/>
                  </a:lnTo>
                  <a:lnTo>
                    <a:pt x="1178559" y="1938274"/>
                  </a:lnTo>
                  <a:lnTo>
                    <a:pt x="1462913" y="1335786"/>
                  </a:lnTo>
                  <a:lnTo>
                    <a:pt x="1839976" y="1769872"/>
                  </a:lnTo>
                  <a:lnTo>
                    <a:pt x="1947418" y="1292605"/>
                  </a:lnTo>
                  <a:lnTo>
                    <a:pt x="2520442" y="1621536"/>
                  </a:lnTo>
                  <a:lnTo>
                    <a:pt x="2338704" y="1155700"/>
                  </a:lnTo>
                  <a:lnTo>
                    <a:pt x="3000375" y="1187069"/>
                  </a:lnTo>
                  <a:lnTo>
                    <a:pt x="2445639" y="932688"/>
                  </a:lnTo>
                  <a:lnTo>
                    <a:pt x="2930398" y="721233"/>
                  </a:lnTo>
                  <a:lnTo>
                    <a:pt x="2319908" y="646938"/>
                  </a:lnTo>
                  <a:lnTo>
                    <a:pt x="2553080" y="388620"/>
                  </a:lnTo>
                  <a:lnTo>
                    <a:pt x="1966214" y="467105"/>
                  </a:lnTo>
                  <a:lnTo>
                    <a:pt x="201562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110726" y="0"/>
              <a:ext cx="3000375" cy="1938655"/>
            </a:xfrm>
            <a:custGeom>
              <a:avLst/>
              <a:gdLst/>
              <a:ahLst/>
              <a:cxnLst/>
              <a:rect l="l" t="t" r="r" b="b"/>
              <a:pathLst>
                <a:path w="3000375" h="1938655">
                  <a:moveTo>
                    <a:pt x="2015622" y="0"/>
                  </a:moveTo>
                  <a:lnTo>
                    <a:pt x="1966214" y="467105"/>
                  </a:lnTo>
                  <a:lnTo>
                    <a:pt x="2553080" y="388620"/>
                  </a:lnTo>
                  <a:lnTo>
                    <a:pt x="2319908" y="646938"/>
                  </a:lnTo>
                  <a:lnTo>
                    <a:pt x="2930398" y="721233"/>
                  </a:lnTo>
                  <a:lnTo>
                    <a:pt x="2445639" y="932688"/>
                  </a:lnTo>
                  <a:lnTo>
                    <a:pt x="3000375" y="1187069"/>
                  </a:lnTo>
                  <a:lnTo>
                    <a:pt x="2338704" y="1155700"/>
                  </a:lnTo>
                  <a:lnTo>
                    <a:pt x="2520442" y="1621536"/>
                  </a:lnTo>
                  <a:lnTo>
                    <a:pt x="1947418" y="1292605"/>
                  </a:lnTo>
                  <a:lnTo>
                    <a:pt x="1839976" y="1769872"/>
                  </a:lnTo>
                  <a:lnTo>
                    <a:pt x="1462913" y="1335786"/>
                  </a:lnTo>
                  <a:lnTo>
                    <a:pt x="1178559" y="1938274"/>
                  </a:lnTo>
                  <a:lnTo>
                    <a:pt x="1071626" y="1398397"/>
                  </a:lnTo>
                  <a:lnTo>
                    <a:pt x="661416" y="1578228"/>
                  </a:lnTo>
                  <a:lnTo>
                    <a:pt x="787146" y="1245615"/>
                  </a:lnTo>
                  <a:lnTo>
                    <a:pt x="18669" y="1304416"/>
                  </a:lnTo>
                  <a:lnTo>
                    <a:pt x="516890" y="1050163"/>
                  </a:lnTo>
                  <a:lnTo>
                    <a:pt x="0" y="764539"/>
                  </a:lnTo>
                  <a:lnTo>
                    <a:pt x="642620" y="674242"/>
                  </a:lnTo>
                  <a:lnTo>
                    <a:pt x="51307" y="193167"/>
                  </a:lnTo>
                  <a:lnTo>
                    <a:pt x="1015619" y="557022"/>
                  </a:lnTo>
                  <a:lnTo>
                    <a:pt x="1160018" y="193167"/>
                  </a:lnTo>
                  <a:lnTo>
                    <a:pt x="1500124" y="510032"/>
                  </a:lnTo>
                  <a:lnTo>
                    <a:pt x="2002991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976484" y="554037"/>
            <a:ext cx="1238250" cy="67246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 indent="1270" algn="ctr">
              <a:lnSpc>
                <a:spcPct val="100600"/>
              </a:lnSpc>
              <a:spcBef>
                <a:spcPts val="114"/>
              </a:spcBef>
            </a:pPr>
            <a:r>
              <a:rPr sz="1400" b="1" dirty="0">
                <a:latin typeface="Arial"/>
                <a:cs typeface="Arial"/>
              </a:rPr>
              <a:t>Ask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us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about </a:t>
            </a:r>
            <a:r>
              <a:rPr sz="1400" b="1" dirty="0">
                <a:latin typeface="Arial"/>
                <a:cs typeface="Arial"/>
              </a:rPr>
              <a:t>Synidgo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spc="-50" dirty="0">
                <a:latin typeface="Arial"/>
                <a:cs typeface="Arial"/>
              </a:rPr>
              <a:t>&amp; </a:t>
            </a:r>
            <a:r>
              <a:rPr sz="1400" b="1" spc="-10" dirty="0">
                <a:latin typeface="Arial"/>
                <a:cs typeface="Arial"/>
              </a:rPr>
              <a:t>Omnipix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APIs!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6986" y="4724399"/>
            <a:ext cx="5254700" cy="2034249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70</a:t>
            </a:fld>
            <a:endParaRPr spc="-25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3375" y="361950"/>
              <a:ext cx="390525" cy="3905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06200" y="6181725"/>
              <a:ext cx="390525" cy="381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67460" y="1425575"/>
            <a:ext cx="9259570" cy="10331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600" b="0" spc="365" dirty="0">
                <a:solidFill>
                  <a:srgbClr val="FFFFFF"/>
                </a:solidFill>
                <a:latin typeface="Times New Roman"/>
                <a:cs typeface="Times New Roman"/>
              </a:rPr>
              <a:t>Store</a:t>
            </a:r>
            <a:r>
              <a:rPr sz="6600" b="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6600" b="0" spc="220" dirty="0">
                <a:solidFill>
                  <a:srgbClr val="FFFFFF"/>
                </a:solidFill>
                <a:latin typeface="Times New Roman"/>
                <a:cs typeface="Times New Roman"/>
              </a:rPr>
              <a:t>Building</a:t>
            </a:r>
            <a:r>
              <a:rPr sz="6600" b="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6600" b="0" spc="355" dirty="0">
                <a:solidFill>
                  <a:srgbClr val="FFFFFF"/>
                </a:solidFill>
                <a:latin typeface="Times New Roman"/>
                <a:cs typeface="Times New Roman"/>
              </a:rPr>
              <a:t>&amp;</a:t>
            </a:r>
            <a:r>
              <a:rPr sz="6600" b="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6600" b="0" spc="260" dirty="0">
                <a:solidFill>
                  <a:srgbClr val="FFFFFF"/>
                </a:solidFill>
                <a:latin typeface="Times New Roman"/>
                <a:cs typeface="Times New Roman"/>
              </a:rPr>
              <a:t>Editing</a:t>
            </a:r>
            <a:endParaRPr sz="6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71</a:t>
            </a:fld>
            <a:endParaRPr spc="-25" dirty="0"/>
          </a:p>
        </p:txBody>
      </p:sp>
      <p:sp>
        <p:nvSpPr>
          <p:cNvPr id="7" name="object 7"/>
          <p:cNvSpPr txBox="1"/>
          <p:nvPr/>
        </p:nvSpPr>
        <p:spPr>
          <a:xfrm>
            <a:off x="1338833" y="2541185"/>
            <a:ext cx="4114165" cy="304990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1336040">
              <a:lnSpc>
                <a:spcPct val="142400"/>
              </a:lnSpc>
              <a:spcBef>
                <a:spcPts val="60"/>
              </a:spcBef>
            </a:pPr>
            <a:r>
              <a:rPr sz="2000" spc="110" dirty="0">
                <a:solidFill>
                  <a:srgbClr val="FFFFFF"/>
                </a:solidFill>
                <a:latin typeface="Times New Roman"/>
                <a:cs typeface="Times New Roman"/>
              </a:rPr>
              <a:t>Creating</a:t>
            </a:r>
            <a:r>
              <a:rPr sz="20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Times New Roman"/>
                <a:cs typeface="Times New Roman"/>
              </a:rPr>
              <a:t>Store </a:t>
            </a:r>
            <a:r>
              <a:rPr sz="2000" spc="70" dirty="0">
                <a:solidFill>
                  <a:srgbClr val="FFFFFF"/>
                </a:solidFill>
                <a:latin typeface="Times New Roman"/>
                <a:cs typeface="Times New Roman"/>
              </a:rPr>
              <a:t>Navigating</a:t>
            </a:r>
            <a:r>
              <a:rPr sz="20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10" dirty="0">
                <a:solidFill>
                  <a:srgbClr val="FFFFFF"/>
                </a:solidFill>
                <a:latin typeface="Times New Roman"/>
                <a:cs typeface="Times New Roman"/>
              </a:rPr>
              <a:t>Store </a:t>
            </a: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Adding</a:t>
            </a:r>
            <a:r>
              <a:rPr sz="20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70" dirty="0">
                <a:solidFill>
                  <a:srgbClr val="FFFFFF"/>
                </a:solidFill>
                <a:latin typeface="Times New Roman"/>
                <a:cs typeface="Times New Roman"/>
              </a:rPr>
              <a:t>Assets</a:t>
            </a:r>
            <a:r>
              <a:rPr sz="20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20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Times New Roman"/>
                <a:cs typeface="Times New Roman"/>
              </a:rPr>
              <a:t>Store</a:t>
            </a:r>
            <a:endParaRPr sz="2000">
              <a:latin typeface="Times New Roman"/>
              <a:cs typeface="Times New Roman"/>
            </a:endParaRPr>
          </a:p>
          <a:p>
            <a:pPr marL="12700" marR="5080">
              <a:lnSpc>
                <a:spcPts val="3379"/>
              </a:lnSpc>
              <a:spcBef>
                <a:spcPts val="275"/>
              </a:spcBef>
            </a:pPr>
            <a:r>
              <a:rPr sz="2000" spc="75" dirty="0">
                <a:solidFill>
                  <a:srgbClr val="FFFFFF"/>
                </a:solidFill>
                <a:latin typeface="Times New Roman"/>
                <a:cs typeface="Times New Roman"/>
              </a:rPr>
              <a:t>Adding</a:t>
            </a:r>
            <a:r>
              <a:rPr sz="2000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Times New Roman"/>
                <a:cs typeface="Times New Roman"/>
              </a:rPr>
              <a:t>&amp;</a:t>
            </a:r>
            <a:r>
              <a:rPr sz="2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Times New Roman"/>
                <a:cs typeface="Times New Roman"/>
              </a:rPr>
              <a:t>Editing</a:t>
            </a: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70" dirty="0">
                <a:solidFill>
                  <a:srgbClr val="FFFFFF"/>
                </a:solidFill>
                <a:latin typeface="Times New Roman"/>
                <a:cs typeface="Times New Roman"/>
              </a:rPr>
              <a:t>Signage</a:t>
            </a:r>
            <a:r>
              <a:rPr sz="2000" spc="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20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Times New Roman"/>
                <a:cs typeface="Times New Roman"/>
              </a:rPr>
              <a:t>Store </a:t>
            </a:r>
            <a:r>
              <a:rPr sz="2000" spc="55" dirty="0">
                <a:solidFill>
                  <a:srgbClr val="FFFFFF"/>
                </a:solidFill>
                <a:latin typeface="Times New Roman"/>
                <a:cs typeface="Times New Roman"/>
              </a:rPr>
              <a:t>Moving</a:t>
            </a:r>
            <a:r>
              <a:rPr sz="20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Times New Roman"/>
                <a:cs typeface="Times New Roman"/>
              </a:rPr>
              <a:t>Assets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2000" spc="95" dirty="0">
                <a:solidFill>
                  <a:srgbClr val="FFFFFF"/>
                </a:solidFill>
                <a:latin typeface="Times New Roman"/>
                <a:cs typeface="Times New Roman"/>
              </a:rPr>
              <a:t>Rotating</a:t>
            </a: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Times New Roman"/>
                <a:cs typeface="Times New Roman"/>
              </a:rPr>
              <a:t>Assets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2000" spc="90" dirty="0">
                <a:solidFill>
                  <a:srgbClr val="FFFFFF"/>
                </a:solidFill>
                <a:latin typeface="Times New Roman"/>
                <a:cs typeface="Times New Roman"/>
              </a:rPr>
              <a:t>Switching</a:t>
            </a:r>
            <a:r>
              <a:rPr sz="20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Times New Roman"/>
                <a:cs typeface="Times New Roman"/>
              </a:rPr>
              <a:t>between</a:t>
            </a:r>
            <a:r>
              <a:rPr sz="2000" spc="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Times New Roman"/>
                <a:cs typeface="Times New Roman"/>
              </a:rPr>
              <a:t>Asset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Times New Roman"/>
                <a:cs typeface="Times New Roman"/>
              </a:rPr>
              <a:t>Builders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Creating</a:t>
            </a:r>
            <a:r>
              <a:rPr sz="3200" spc="-15" dirty="0"/>
              <a:t> </a:t>
            </a:r>
            <a:r>
              <a:rPr sz="3200" dirty="0"/>
              <a:t>a</a:t>
            </a:r>
            <a:r>
              <a:rPr sz="3200" spc="-55" dirty="0"/>
              <a:t> </a:t>
            </a:r>
            <a:r>
              <a:rPr sz="3200" spc="-20" dirty="0"/>
              <a:t>Store</a:t>
            </a:r>
            <a:endParaRPr sz="32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83369" y="2554342"/>
            <a:ext cx="4533707" cy="136634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54529" y="4257675"/>
            <a:ext cx="4063780" cy="2398471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6276975" y="1041642"/>
            <a:ext cx="4159250" cy="1263650"/>
            <a:chOff x="6276975" y="1041642"/>
            <a:chExt cx="4159250" cy="126365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43754" y="1041642"/>
              <a:ext cx="4091884" cy="118374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296025" y="1352550"/>
              <a:ext cx="1181100" cy="933450"/>
            </a:xfrm>
            <a:custGeom>
              <a:avLst/>
              <a:gdLst/>
              <a:ahLst/>
              <a:cxnLst/>
              <a:rect l="l" t="t" r="r" b="b"/>
              <a:pathLst>
                <a:path w="1181100" h="933450">
                  <a:moveTo>
                    <a:pt x="19050" y="276225"/>
                  </a:moveTo>
                  <a:lnTo>
                    <a:pt x="1181100" y="276225"/>
                  </a:lnTo>
                  <a:lnTo>
                    <a:pt x="1181100" y="0"/>
                  </a:lnTo>
                  <a:lnTo>
                    <a:pt x="19050" y="0"/>
                  </a:lnTo>
                  <a:lnTo>
                    <a:pt x="19050" y="276225"/>
                  </a:lnTo>
                  <a:close/>
                </a:path>
                <a:path w="1181100" h="933450">
                  <a:moveTo>
                    <a:pt x="0" y="933450"/>
                  </a:moveTo>
                  <a:lnTo>
                    <a:pt x="838200" y="933450"/>
                  </a:lnTo>
                  <a:lnTo>
                    <a:pt x="838200" y="657225"/>
                  </a:lnTo>
                  <a:lnTo>
                    <a:pt x="0" y="657225"/>
                  </a:lnTo>
                  <a:lnTo>
                    <a:pt x="0" y="93345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533400" y="3695700"/>
            <a:ext cx="5562600" cy="2876550"/>
          </a:xfrm>
          <a:custGeom>
            <a:avLst/>
            <a:gdLst/>
            <a:ahLst/>
            <a:cxnLst/>
            <a:rect l="l" t="t" r="r" b="b"/>
            <a:pathLst>
              <a:path w="5562600" h="2876550">
                <a:moveTo>
                  <a:pt x="5083175" y="0"/>
                </a:moveTo>
                <a:lnTo>
                  <a:pt x="479437" y="0"/>
                </a:lnTo>
                <a:lnTo>
                  <a:pt x="430418" y="2475"/>
                </a:lnTo>
                <a:lnTo>
                  <a:pt x="382815" y="9739"/>
                </a:lnTo>
                <a:lnTo>
                  <a:pt x="336869" y="21552"/>
                </a:lnTo>
                <a:lnTo>
                  <a:pt x="292820" y="37673"/>
                </a:lnTo>
                <a:lnTo>
                  <a:pt x="250910" y="57860"/>
                </a:lnTo>
                <a:lnTo>
                  <a:pt x="211381" y="81874"/>
                </a:lnTo>
                <a:lnTo>
                  <a:pt x="174472" y="109472"/>
                </a:lnTo>
                <a:lnTo>
                  <a:pt x="140425" y="140414"/>
                </a:lnTo>
                <a:lnTo>
                  <a:pt x="109481" y="174459"/>
                </a:lnTo>
                <a:lnTo>
                  <a:pt x="81881" y="211366"/>
                </a:lnTo>
                <a:lnTo>
                  <a:pt x="57866" y="250895"/>
                </a:lnTo>
                <a:lnTo>
                  <a:pt x="37677" y="292804"/>
                </a:lnTo>
                <a:lnTo>
                  <a:pt x="21554" y="336852"/>
                </a:lnTo>
                <a:lnTo>
                  <a:pt x="9740" y="382799"/>
                </a:lnTo>
                <a:lnTo>
                  <a:pt x="2475" y="430403"/>
                </a:lnTo>
                <a:lnTo>
                  <a:pt x="0" y="479425"/>
                </a:lnTo>
                <a:lnTo>
                  <a:pt x="0" y="2397112"/>
                </a:lnTo>
                <a:lnTo>
                  <a:pt x="2475" y="2446131"/>
                </a:lnTo>
                <a:lnTo>
                  <a:pt x="9740" y="2493734"/>
                </a:lnTo>
                <a:lnTo>
                  <a:pt x="21554" y="2539680"/>
                </a:lnTo>
                <a:lnTo>
                  <a:pt x="37677" y="2583729"/>
                </a:lnTo>
                <a:lnTo>
                  <a:pt x="57866" y="2625639"/>
                </a:lnTo>
                <a:lnTo>
                  <a:pt x="81881" y="2665168"/>
                </a:lnTo>
                <a:lnTo>
                  <a:pt x="109481" y="2702077"/>
                </a:lnTo>
                <a:lnTo>
                  <a:pt x="140425" y="2736124"/>
                </a:lnTo>
                <a:lnTo>
                  <a:pt x="174472" y="2767068"/>
                </a:lnTo>
                <a:lnTo>
                  <a:pt x="211381" y="2794668"/>
                </a:lnTo>
                <a:lnTo>
                  <a:pt x="250910" y="2818683"/>
                </a:lnTo>
                <a:lnTo>
                  <a:pt x="292820" y="2838872"/>
                </a:lnTo>
                <a:lnTo>
                  <a:pt x="336869" y="2854995"/>
                </a:lnTo>
                <a:lnTo>
                  <a:pt x="382815" y="2866809"/>
                </a:lnTo>
                <a:lnTo>
                  <a:pt x="430418" y="2874074"/>
                </a:lnTo>
                <a:lnTo>
                  <a:pt x="479437" y="2876550"/>
                </a:lnTo>
                <a:lnTo>
                  <a:pt x="5083175" y="2876550"/>
                </a:lnTo>
                <a:lnTo>
                  <a:pt x="5132196" y="2874074"/>
                </a:lnTo>
                <a:lnTo>
                  <a:pt x="5179800" y="2866809"/>
                </a:lnTo>
                <a:lnTo>
                  <a:pt x="5225747" y="2854995"/>
                </a:lnTo>
                <a:lnTo>
                  <a:pt x="5269795" y="2838872"/>
                </a:lnTo>
                <a:lnTo>
                  <a:pt x="5311704" y="2818683"/>
                </a:lnTo>
                <a:lnTo>
                  <a:pt x="5351233" y="2794668"/>
                </a:lnTo>
                <a:lnTo>
                  <a:pt x="5388140" y="2767068"/>
                </a:lnTo>
                <a:lnTo>
                  <a:pt x="5422185" y="2736124"/>
                </a:lnTo>
                <a:lnTo>
                  <a:pt x="5453127" y="2702077"/>
                </a:lnTo>
                <a:lnTo>
                  <a:pt x="5480725" y="2665168"/>
                </a:lnTo>
                <a:lnTo>
                  <a:pt x="5504739" y="2625639"/>
                </a:lnTo>
                <a:lnTo>
                  <a:pt x="5524926" y="2583729"/>
                </a:lnTo>
                <a:lnTo>
                  <a:pt x="5541047" y="2539680"/>
                </a:lnTo>
                <a:lnTo>
                  <a:pt x="5552860" y="2493734"/>
                </a:lnTo>
                <a:lnTo>
                  <a:pt x="5560124" y="2446131"/>
                </a:lnTo>
                <a:lnTo>
                  <a:pt x="5562600" y="2397112"/>
                </a:lnTo>
                <a:lnTo>
                  <a:pt x="5562600" y="479425"/>
                </a:lnTo>
                <a:lnTo>
                  <a:pt x="5560124" y="430403"/>
                </a:lnTo>
                <a:lnTo>
                  <a:pt x="5552860" y="382799"/>
                </a:lnTo>
                <a:lnTo>
                  <a:pt x="5541047" y="336852"/>
                </a:lnTo>
                <a:lnTo>
                  <a:pt x="5524926" y="292804"/>
                </a:lnTo>
                <a:lnTo>
                  <a:pt x="5504739" y="250895"/>
                </a:lnTo>
                <a:lnTo>
                  <a:pt x="5480725" y="211366"/>
                </a:lnTo>
                <a:lnTo>
                  <a:pt x="5453127" y="174459"/>
                </a:lnTo>
                <a:lnTo>
                  <a:pt x="5422185" y="140414"/>
                </a:lnTo>
                <a:lnTo>
                  <a:pt x="5388140" y="109472"/>
                </a:lnTo>
                <a:lnTo>
                  <a:pt x="5351233" y="81874"/>
                </a:lnTo>
                <a:lnTo>
                  <a:pt x="5311704" y="57860"/>
                </a:lnTo>
                <a:lnTo>
                  <a:pt x="5269795" y="37673"/>
                </a:lnTo>
                <a:lnTo>
                  <a:pt x="5225747" y="21552"/>
                </a:lnTo>
                <a:lnTo>
                  <a:pt x="5179800" y="9739"/>
                </a:lnTo>
                <a:lnTo>
                  <a:pt x="5132196" y="2475"/>
                </a:lnTo>
                <a:lnTo>
                  <a:pt x="5083175" y="0"/>
                </a:lnTo>
                <a:close/>
              </a:path>
            </a:pathLst>
          </a:custGeom>
          <a:solidFill>
            <a:srgbClr val="4FC3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32142" y="1382077"/>
            <a:ext cx="5380990" cy="500507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422275">
              <a:lnSpc>
                <a:spcPct val="100899"/>
              </a:lnSpc>
              <a:spcBef>
                <a:spcPts val="80"/>
              </a:spcBef>
            </a:pPr>
            <a:r>
              <a:rPr sz="1800" dirty="0">
                <a:latin typeface="Arial"/>
                <a:cs typeface="Arial"/>
              </a:rPr>
              <a:t>On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project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page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go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10" dirty="0">
                <a:latin typeface="Arial"/>
                <a:cs typeface="Arial"/>
              </a:rPr>
              <a:t> Project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Assets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&gt;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Store Concepts</a:t>
            </a:r>
            <a:endParaRPr sz="1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20"/>
              </a:spcBef>
              <a:buChar char="•"/>
              <a:tabLst>
                <a:tab pos="354965" algn="l"/>
              </a:tabLst>
            </a:pPr>
            <a:r>
              <a:rPr sz="1800" dirty="0">
                <a:latin typeface="Arial"/>
                <a:cs typeface="Arial"/>
              </a:rPr>
              <a:t>Click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Create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New</a:t>
            </a:r>
            <a:r>
              <a:rPr sz="1800" spc="-20" dirty="0"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  <a:p>
            <a:pPr marL="355600" marR="935990" indent="-342900">
              <a:lnSpc>
                <a:spcPct val="100800"/>
              </a:lnSpc>
              <a:buChar char="•"/>
              <a:tabLst>
                <a:tab pos="355600" algn="l"/>
              </a:tabLst>
            </a:pPr>
            <a:r>
              <a:rPr sz="1800" dirty="0">
                <a:latin typeface="Arial"/>
                <a:cs typeface="Arial"/>
              </a:rPr>
              <a:t>Type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your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store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name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description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(if </a:t>
            </a:r>
            <a:r>
              <a:rPr sz="1800" dirty="0">
                <a:latin typeface="Arial"/>
                <a:cs typeface="Arial"/>
              </a:rPr>
              <a:t>applicable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  <a:p>
            <a:pPr marL="354965" indent="-342265">
              <a:lnSpc>
                <a:spcPts val="2105"/>
              </a:lnSpc>
              <a:buChar char="•"/>
              <a:tabLst>
                <a:tab pos="354965" algn="l"/>
              </a:tabLst>
            </a:pPr>
            <a:r>
              <a:rPr sz="1800" dirty="0">
                <a:latin typeface="Arial"/>
                <a:cs typeface="Arial"/>
              </a:rPr>
              <a:t>Select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store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template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by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clicking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0" dirty="0">
                <a:latin typeface="Arial"/>
                <a:cs typeface="Arial"/>
              </a:rPr>
              <a:t> store</a:t>
            </a:r>
            <a:endParaRPr sz="18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15"/>
              </a:spcBef>
            </a:pPr>
            <a:r>
              <a:rPr sz="1800" dirty="0">
                <a:latin typeface="Arial"/>
                <a:cs typeface="Arial"/>
              </a:rPr>
              <a:t>or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searching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store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concept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with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0" dirty="0">
                <a:latin typeface="Arial"/>
                <a:cs typeface="Arial"/>
              </a:rPr>
              <a:t> search</a:t>
            </a:r>
            <a:endParaRPr sz="18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245"/>
              </a:spcBef>
            </a:pPr>
            <a:r>
              <a:rPr sz="1800" dirty="0">
                <a:latin typeface="Arial"/>
                <a:cs typeface="Arial"/>
              </a:rPr>
              <a:t>bar.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Click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Save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&amp;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Open</a:t>
            </a:r>
            <a:r>
              <a:rPr sz="1800" spc="-20" dirty="0"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800">
              <a:latin typeface="Arial"/>
              <a:cs typeface="Arial"/>
            </a:endParaRPr>
          </a:p>
          <a:p>
            <a:pPr marL="129539" algn="just">
              <a:lnSpc>
                <a:spcPct val="100000"/>
              </a:lnSpc>
            </a:pPr>
            <a:r>
              <a:rPr sz="1800" spc="-90" dirty="0">
                <a:latin typeface="Arial"/>
                <a:cs typeface="Arial"/>
              </a:rPr>
              <a:t>To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reuse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previously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built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store,</a:t>
            </a:r>
            <a:endParaRPr sz="1800">
              <a:latin typeface="Arial"/>
              <a:cs typeface="Arial"/>
            </a:endParaRPr>
          </a:p>
          <a:p>
            <a:pPr marL="415290" lvl="1" indent="-285750" algn="just">
              <a:lnSpc>
                <a:spcPct val="100000"/>
              </a:lnSpc>
              <a:spcBef>
                <a:spcPts val="20"/>
              </a:spcBef>
              <a:buChar char="•"/>
              <a:tabLst>
                <a:tab pos="415290" algn="l"/>
              </a:tabLst>
            </a:pPr>
            <a:r>
              <a:rPr sz="1800" dirty="0">
                <a:latin typeface="Arial"/>
                <a:cs typeface="Arial"/>
              </a:rPr>
              <a:t>Go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10" dirty="0">
                <a:latin typeface="Arial"/>
                <a:cs typeface="Arial"/>
              </a:rPr>
              <a:t> Project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Assets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&gt;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Store </a:t>
            </a:r>
            <a:r>
              <a:rPr sz="1800" b="1" spc="-10" dirty="0">
                <a:latin typeface="Arial"/>
                <a:cs typeface="Arial"/>
              </a:rPr>
              <a:t>Concepts</a:t>
            </a:r>
            <a:endParaRPr sz="1800">
              <a:latin typeface="Arial"/>
              <a:cs typeface="Arial"/>
            </a:endParaRPr>
          </a:p>
          <a:p>
            <a:pPr marL="929005" lvl="2" indent="-341630" algn="just">
              <a:lnSpc>
                <a:spcPct val="100000"/>
              </a:lnSpc>
              <a:spcBef>
                <a:spcPts val="15"/>
              </a:spcBef>
              <a:buFont typeface="Courier New"/>
              <a:buChar char="o"/>
              <a:tabLst>
                <a:tab pos="929005" algn="l"/>
              </a:tabLst>
            </a:pPr>
            <a:r>
              <a:rPr sz="1800" dirty="0">
                <a:latin typeface="Arial"/>
                <a:cs typeface="Arial"/>
              </a:rPr>
              <a:t>Click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Copy </a:t>
            </a:r>
            <a:r>
              <a:rPr sz="1800" b="1" spc="-10" dirty="0">
                <a:latin typeface="Arial"/>
                <a:cs typeface="Arial"/>
              </a:rPr>
              <a:t>from...</a:t>
            </a:r>
            <a:endParaRPr sz="1800">
              <a:latin typeface="Arial"/>
              <a:cs typeface="Arial"/>
            </a:endParaRPr>
          </a:p>
          <a:p>
            <a:pPr marL="928369" marR="659765" lvl="2" indent="-341630" algn="just">
              <a:lnSpc>
                <a:spcPct val="99100"/>
              </a:lnSpc>
              <a:spcBef>
                <a:spcPts val="40"/>
              </a:spcBef>
              <a:buFont typeface="Courier New"/>
              <a:buChar char="o"/>
              <a:tabLst>
                <a:tab pos="930275" algn="l"/>
              </a:tabLst>
            </a:pPr>
            <a:r>
              <a:rPr sz="1800" dirty="0">
                <a:latin typeface="Arial"/>
                <a:cs typeface="Arial"/>
              </a:rPr>
              <a:t>On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next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screen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select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desired 	</a:t>
            </a:r>
            <a:r>
              <a:rPr sz="1800" dirty="0">
                <a:latin typeface="Arial"/>
                <a:cs typeface="Arial"/>
              </a:rPr>
              <a:t>store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select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Copy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top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right 	corner.</a:t>
            </a:r>
            <a:endParaRPr sz="1800">
              <a:latin typeface="Arial"/>
              <a:cs typeface="Arial"/>
            </a:endParaRPr>
          </a:p>
          <a:p>
            <a:pPr marL="587375" marR="353060" algn="just">
              <a:lnSpc>
                <a:spcPct val="100800"/>
              </a:lnSpc>
            </a:pPr>
            <a:r>
              <a:rPr sz="1800" dirty="0">
                <a:latin typeface="Arial"/>
                <a:cs typeface="Arial"/>
              </a:rPr>
              <a:t>Please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note,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that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all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assets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content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that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housed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original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store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will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also</a:t>
            </a:r>
            <a:r>
              <a:rPr sz="1800" spc="-25" dirty="0">
                <a:latin typeface="Arial"/>
                <a:cs typeface="Arial"/>
              </a:rPr>
              <a:t> be</a:t>
            </a:r>
            <a:endParaRPr sz="1800">
              <a:latin typeface="Arial"/>
              <a:cs typeface="Arial"/>
            </a:endParaRPr>
          </a:p>
          <a:p>
            <a:pPr marL="587375" algn="just">
              <a:lnSpc>
                <a:spcPct val="100000"/>
              </a:lnSpc>
              <a:spcBef>
                <a:spcPts val="20"/>
              </a:spcBef>
            </a:pPr>
            <a:r>
              <a:rPr sz="1800" dirty="0">
                <a:latin typeface="Arial"/>
                <a:cs typeface="Arial"/>
              </a:rPr>
              <a:t>copied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into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your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project.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72</a:t>
            </a:fld>
            <a:endParaRPr spc="-25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63325" y="6057900"/>
            <a:ext cx="447675" cy="44767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2900" y="323850"/>
            <a:ext cx="438150" cy="44767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842962" y="4567237"/>
            <a:ext cx="9886950" cy="1990725"/>
          </a:xfrm>
          <a:custGeom>
            <a:avLst/>
            <a:gdLst/>
            <a:ahLst/>
            <a:cxnLst/>
            <a:rect l="l" t="t" r="r" b="b"/>
            <a:pathLst>
              <a:path w="9886950" h="1990725">
                <a:moveTo>
                  <a:pt x="0" y="1990725"/>
                </a:moveTo>
                <a:lnTo>
                  <a:pt x="9886950" y="1990725"/>
                </a:lnTo>
                <a:lnTo>
                  <a:pt x="9886950" y="0"/>
                </a:lnTo>
                <a:lnTo>
                  <a:pt x="0" y="0"/>
                </a:lnTo>
                <a:lnTo>
                  <a:pt x="0" y="1990725"/>
                </a:lnTo>
                <a:close/>
              </a:path>
            </a:pathLst>
          </a:custGeom>
          <a:ln w="12700">
            <a:solidFill>
              <a:srgbClr val="388F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2487" y="1766823"/>
            <a:ext cx="9877425" cy="1990725"/>
          </a:xfrm>
          <a:custGeom>
            <a:avLst/>
            <a:gdLst/>
            <a:ahLst/>
            <a:cxnLst/>
            <a:rect l="l" t="t" r="r" b="b"/>
            <a:pathLst>
              <a:path w="9877425" h="1990725">
                <a:moveTo>
                  <a:pt x="0" y="1990725"/>
                </a:moveTo>
                <a:lnTo>
                  <a:pt x="9877425" y="1990725"/>
                </a:lnTo>
                <a:lnTo>
                  <a:pt x="9877425" y="0"/>
                </a:lnTo>
                <a:lnTo>
                  <a:pt x="0" y="0"/>
                </a:lnTo>
                <a:lnTo>
                  <a:pt x="0" y="1990725"/>
                </a:lnTo>
                <a:close/>
              </a:path>
            </a:pathLst>
          </a:custGeom>
          <a:ln w="12700">
            <a:solidFill>
              <a:srgbClr val="388F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882501" y="61976"/>
            <a:ext cx="257175" cy="247650"/>
          </a:xfrm>
          <a:custGeom>
            <a:avLst/>
            <a:gdLst/>
            <a:ahLst/>
            <a:cxnLst/>
            <a:rect l="l" t="t" r="r" b="b"/>
            <a:pathLst>
              <a:path w="257175" h="247650">
                <a:moveTo>
                  <a:pt x="0" y="238125"/>
                </a:moveTo>
                <a:lnTo>
                  <a:pt x="256794" y="238125"/>
                </a:lnTo>
              </a:path>
              <a:path w="257175" h="247650">
                <a:moveTo>
                  <a:pt x="0" y="0"/>
                </a:moveTo>
                <a:lnTo>
                  <a:pt x="0" y="247523"/>
                </a:lnTo>
              </a:path>
            </a:pathLst>
          </a:custGeom>
          <a:ln w="12192">
            <a:solidFill>
              <a:srgbClr val="A3A3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949683" y="64516"/>
            <a:ext cx="159385" cy="1739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spc="-25" dirty="0">
                <a:solidFill>
                  <a:srgbClr val="A3A3A3"/>
                </a:solidFill>
                <a:latin typeface="Arial"/>
                <a:cs typeface="Arial"/>
              </a:rPr>
              <a:t>40</a:t>
            </a:r>
            <a:endParaRPr sz="95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52900" y="1958962"/>
            <a:ext cx="3609975" cy="167958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38275" y="2065204"/>
            <a:ext cx="2315566" cy="151619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37431" y="1941590"/>
            <a:ext cx="1828295" cy="121697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78076" y="4736482"/>
            <a:ext cx="3277344" cy="144898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23833" y="4804704"/>
            <a:ext cx="2315939" cy="173897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37431" y="4922088"/>
            <a:ext cx="1828295" cy="120985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47725" y="4076700"/>
            <a:ext cx="2505075" cy="62865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086725" y="1381125"/>
            <a:ext cx="2647950" cy="514350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3438271" y="4196397"/>
            <a:ext cx="7016115" cy="39052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</a:pPr>
            <a:r>
              <a:rPr sz="1200" b="1" dirty="0">
                <a:latin typeface="Arial"/>
                <a:cs typeface="Arial"/>
              </a:rPr>
              <a:t>Double</a:t>
            </a:r>
            <a:r>
              <a:rPr sz="1200" b="1" spc="-5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click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anywhere</a:t>
            </a:r>
            <a:r>
              <a:rPr sz="1200" spc="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in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store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drop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</a:t>
            </a:r>
            <a:r>
              <a:rPr sz="1200" b="1" spc="-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that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section</a:t>
            </a:r>
            <a:r>
              <a:rPr sz="1200" dirty="0">
                <a:latin typeface="Arial"/>
                <a:cs typeface="Arial"/>
              </a:rPr>
              <a:t>,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use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your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mouse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</a:t>
            </a:r>
            <a:r>
              <a:rPr sz="1200" b="1" spc="3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scroll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forward</a:t>
            </a:r>
            <a:r>
              <a:rPr sz="1200" dirty="0">
                <a:latin typeface="Arial"/>
                <a:cs typeface="Arial"/>
              </a:rPr>
              <a:t>,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or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use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navigation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options</a:t>
            </a:r>
            <a:r>
              <a:rPr sz="1200" spc="-10" dirty="0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920114" y="631824"/>
            <a:ext cx="3587115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Navigating</a:t>
            </a:r>
            <a:r>
              <a:rPr sz="3200" spc="-5" dirty="0"/>
              <a:t> </a:t>
            </a:r>
            <a:r>
              <a:rPr sz="3200" dirty="0"/>
              <a:t>a</a:t>
            </a:r>
            <a:r>
              <a:rPr sz="3200" spc="-50" dirty="0"/>
              <a:t> </a:t>
            </a:r>
            <a:r>
              <a:rPr sz="3200" spc="-10" dirty="0"/>
              <a:t>Store</a:t>
            </a:r>
            <a:endParaRPr sz="320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09357" y="89598"/>
            <a:ext cx="3587115" cy="517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00" dirty="0"/>
              <a:t>Navigating</a:t>
            </a:r>
            <a:r>
              <a:rPr sz="3200" spc="-25" dirty="0"/>
              <a:t> </a:t>
            </a:r>
            <a:r>
              <a:rPr sz="3200" dirty="0"/>
              <a:t>a</a:t>
            </a:r>
            <a:r>
              <a:rPr sz="3200" spc="-75" dirty="0"/>
              <a:t> </a:t>
            </a:r>
            <a:r>
              <a:rPr sz="3200" spc="-10" dirty="0"/>
              <a:t>Store</a:t>
            </a:r>
            <a:endParaRPr sz="3200"/>
          </a:p>
        </p:txBody>
      </p:sp>
      <p:grpSp>
        <p:nvGrpSpPr>
          <p:cNvPr id="4" name="object 4"/>
          <p:cNvGrpSpPr/>
          <p:nvPr/>
        </p:nvGrpSpPr>
        <p:grpSpPr>
          <a:xfrm>
            <a:off x="1343025" y="781050"/>
            <a:ext cx="7086600" cy="1174750"/>
            <a:chOff x="1343025" y="781050"/>
            <a:chExt cx="7086600" cy="117475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43025" y="781050"/>
              <a:ext cx="304800" cy="20002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3525" y="1057275"/>
              <a:ext cx="323850" cy="2286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95476" y="1004950"/>
              <a:ext cx="0" cy="936625"/>
            </a:xfrm>
            <a:custGeom>
              <a:avLst/>
              <a:gdLst/>
              <a:ahLst/>
              <a:cxnLst/>
              <a:rect l="l" t="t" r="r" b="b"/>
              <a:pathLst>
                <a:path h="936625">
                  <a:moveTo>
                    <a:pt x="0" y="0"/>
                  </a:moveTo>
                  <a:lnTo>
                    <a:pt x="0" y="936116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01025" y="1009650"/>
              <a:ext cx="219075" cy="2000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91500" y="1238250"/>
              <a:ext cx="238125" cy="20955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789176" y="721931"/>
            <a:ext cx="2891790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 spc="-75" dirty="0">
                <a:latin typeface="Arial"/>
                <a:cs typeface="Arial"/>
              </a:rPr>
              <a:t>File</a:t>
            </a:r>
            <a:r>
              <a:rPr sz="1400" b="1" spc="-95" dirty="0">
                <a:latin typeface="Arial"/>
                <a:cs typeface="Arial"/>
              </a:rPr>
              <a:t> –</a:t>
            </a:r>
            <a:r>
              <a:rPr sz="1400" b="1" spc="-85" dirty="0">
                <a:latin typeface="Arial"/>
                <a:cs typeface="Arial"/>
              </a:rPr>
              <a:t> </a:t>
            </a:r>
            <a:r>
              <a:rPr sz="1400" spc="-105" dirty="0">
                <a:latin typeface="Arial"/>
                <a:cs typeface="Arial"/>
              </a:rPr>
              <a:t>Save </a:t>
            </a:r>
            <a:r>
              <a:rPr sz="1400" spc="-40" dirty="0">
                <a:latin typeface="Arial"/>
                <a:cs typeface="Arial"/>
              </a:rPr>
              <a:t>(Ctrl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spc="-90" dirty="0">
                <a:latin typeface="Arial"/>
                <a:cs typeface="Arial"/>
              </a:rPr>
              <a:t>+</a:t>
            </a:r>
            <a:r>
              <a:rPr sz="1400" spc="-125" dirty="0">
                <a:latin typeface="Arial"/>
                <a:cs typeface="Arial"/>
              </a:rPr>
              <a:t> </a:t>
            </a:r>
            <a:r>
              <a:rPr sz="1400" spc="-120" dirty="0">
                <a:latin typeface="Arial"/>
                <a:cs typeface="Arial"/>
              </a:rPr>
              <a:t>S) </a:t>
            </a:r>
            <a:r>
              <a:rPr sz="1400" spc="-55" dirty="0">
                <a:latin typeface="Arial"/>
                <a:cs typeface="Arial"/>
              </a:rPr>
              <a:t>and</a:t>
            </a:r>
            <a:r>
              <a:rPr sz="1400" spc="-160" dirty="0">
                <a:latin typeface="Arial"/>
                <a:cs typeface="Arial"/>
              </a:rPr>
              <a:t> </a:t>
            </a:r>
            <a:r>
              <a:rPr sz="1400" spc="-90" dirty="0">
                <a:latin typeface="Arial"/>
                <a:cs typeface="Arial"/>
              </a:rPr>
              <a:t>Close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40" dirty="0">
                <a:latin typeface="Arial"/>
                <a:cs typeface="Arial"/>
              </a:rPr>
              <a:t>(Ctrl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spc="-90" dirty="0">
                <a:latin typeface="Arial"/>
                <a:cs typeface="Arial"/>
              </a:rPr>
              <a:t>+</a:t>
            </a:r>
            <a:r>
              <a:rPr sz="1400" spc="-21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Q)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87295" y="1038923"/>
            <a:ext cx="4939030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 spc="-50" dirty="0">
                <a:latin typeface="Arial"/>
                <a:cs typeface="Arial"/>
              </a:rPr>
              <a:t>Edit</a:t>
            </a:r>
            <a:r>
              <a:rPr sz="1400" b="1" spc="-114" dirty="0">
                <a:latin typeface="Arial"/>
                <a:cs typeface="Arial"/>
              </a:rPr>
              <a:t> </a:t>
            </a:r>
            <a:r>
              <a:rPr sz="1400" b="1" spc="-95" dirty="0">
                <a:latin typeface="Arial"/>
                <a:cs typeface="Arial"/>
              </a:rPr>
              <a:t>–</a:t>
            </a:r>
            <a:r>
              <a:rPr sz="1400" b="1" spc="-85" dirty="0">
                <a:latin typeface="Arial"/>
                <a:cs typeface="Arial"/>
              </a:rPr>
              <a:t> </a:t>
            </a:r>
            <a:r>
              <a:rPr sz="1400" spc="-50" dirty="0">
                <a:latin typeface="Arial"/>
                <a:cs typeface="Arial"/>
              </a:rPr>
              <a:t>Undo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40" dirty="0">
                <a:latin typeface="Arial"/>
                <a:cs typeface="Arial"/>
              </a:rPr>
              <a:t>(Ctrl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spc="-90" dirty="0">
                <a:latin typeface="Arial"/>
                <a:cs typeface="Arial"/>
              </a:rPr>
              <a:t>+</a:t>
            </a:r>
            <a:r>
              <a:rPr sz="1400" spc="-204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Z),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95" dirty="0">
                <a:latin typeface="Arial"/>
                <a:cs typeface="Arial"/>
              </a:rPr>
              <a:t>Redo</a:t>
            </a:r>
            <a:r>
              <a:rPr sz="1400" spc="-160" dirty="0">
                <a:latin typeface="Arial"/>
                <a:cs typeface="Arial"/>
              </a:rPr>
              <a:t> </a:t>
            </a:r>
            <a:r>
              <a:rPr sz="1400" spc="-40" dirty="0">
                <a:latin typeface="Arial"/>
                <a:cs typeface="Arial"/>
              </a:rPr>
              <a:t>(Ctrl</a:t>
            </a:r>
            <a:r>
              <a:rPr sz="1400" spc="-95" dirty="0">
                <a:latin typeface="Arial"/>
                <a:cs typeface="Arial"/>
              </a:rPr>
              <a:t> </a:t>
            </a:r>
            <a:r>
              <a:rPr sz="1400" spc="-40" dirty="0">
                <a:latin typeface="Arial"/>
                <a:cs typeface="Arial"/>
              </a:rPr>
              <a:t>+Y),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55" dirty="0">
                <a:latin typeface="Arial"/>
                <a:cs typeface="Arial"/>
              </a:rPr>
              <a:t>and</a:t>
            </a:r>
            <a:r>
              <a:rPr sz="1400" spc="-155" dirty="0">
                <a:latin typeface="Arial"/>
                <a:cs typeface="Arial"/>
              </a:rPr>
              <a:t> </a:t>
            </a:r>
            <a:r>
              <a:rPr sz="1400" spc="-40" dirty="0">
                <a:latin typeface="Arial"/>
                <a:cs typeface="Arial"/>
              </a:rPr>
              <a:t>Duplicate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90" dirty="0">
                <a:latin typeface="Arial"/>
                <a:cs typeface="Arial"/>
              </a:rPr>
              <a:t>assets</a:t>
            </a:r>
            <a:r>
              <a:rPr sz="1400" spc="-120" dirty="0">
                <a:latin typeface="Arial"/>
                <a:cs typeface="Arial"/>
              </a:rPr>
              <a:t> </a:t>
            </a:r>
            <a:r>
              <a:rPr sz="1400" spc="-40" dirty="0">
                <a:latin typeface="Arial"/>
                <a:cs typeface="Arial"/>
              </a:rPr>
              <a:t>(Ctrl</a:t>
            </a:r>
            <a:r>
              <a:rPr sz="1400" spc="-95" dirty="0">
                <a:latin typeface="Arial"/>
                <a:cs typeface="Arial"/>
              </a:rPr>
              <a:t> </a:t>
            </a:r>
            <a:r>
              <a:rPr sz="1400" spc="-90" dirty="0">
                <a:latin typeface="Arial"/>
                <a:cs typeface="Arial"/>
              </a:rPr>
              <a:t>+</a:t>
            </a:r>
            <a:r>
              <a:rPr sz="1400" spc="-12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D)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61375" y="973391"/>
            <a:ext cx="3670300" cy="69151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1664"/>
              </a:lnSpc>
              <a:spcBef>
                <a:spcPts val="125"/>
              </a:spcBef>
            </a:pPr>
            <a:r>
              <a:rPr sz="1400" spc="-85" dirty="0">
                <a:latin typeface="Arial"/>
                <a:cs typeface="Arial"/>
              </a:rPr>
              <a:t>Record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spc="-85" dirty="0">
                <a:latin typeface="Arial"/>
                <a:cs typeface="Arial"/>
              </a:rPr>
              <a:t>a </a:t>
            </a:r>
            <a:r>
              <a:rPr sz="1400" b="1" spc="-20" dirty="0">
                <a:latin typeface="Arial"/>
                <a:cs typeface="Arial"/>
              </a:rPr>
              <a:t>video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64"/>
              </a:lnSpc>
            </a:pPr>
            <a:r>
              <a:rPr sz="1400" spc="-100" dirty="0">
                <a:latin typeface="Arial"/>
                <a:cs typeface="Arial"/>
              </a:rPr>
              <a:t>Take</a:t>
            </a:r>
            <a:r>
              <a:rPr sz="1400" spc="-120" dirty="0">
                <a:latin typeface="Arial"/>
                <a:cs typeface="Arial"/>
              </a:rPr>
              <a:t> </a:t>
            </a:r>
            <a:r>
              <a:rPr sz="1400" spc="-85" dirty="0">
                <a:latin typeface="Arial"/>
                <a:cs typeface="Arial"/>
              </a:rPr>
              <a:t>a</a:t>
            </a:r>
            <a:r>
              <a:rPr sz="1400" spc="-114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screenshot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400" b="1" spc="-65" dirty="0">
                <a:latin typeface="Arial"/>
                <a:cs typeface="Arial"/>
              </a:rPr>
              <a:t>Settings</a:t>
            </a:r>
            <a:r>
              <a:rPr sz="1400" b="1" spc="-125" dirty="0">
                <a:latin typeface="Arial"/>
                <a:cs typeface="Arial"/>
              </a:rPr>
              <a:t> </a:t>
            </a:r>
            <a:r>
              <a:rPr sz="1400" spc="-95" dirty="0">
                <a:latin typeface="Arial"/>
                <a:cs typeface="Arial"/>
              </a:rPr>
              <a:t>–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40" dirty="0">
                <a:latin typeface="Arial"/>
                <a:cs typeface="Arial"/>
              </a:rPr>
              <a:t>adjust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30" dirty="0">
                <a:latin typeface="Arial"/>
                <a:cs typeface="Arial"/>
              </a:rPr>
              <a:t>your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height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or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movement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speed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904875" y="1295463"/>
            <a:ext cx="9096375" cy="5334000"/>
            <a:chOff x="904875" y="1295463"/>
            <a:chExt cx="9096375" cy="5334000"/>
          </a:xfrm>
        </p:grpSpPr>
        <p:sp>
          <p:nvSpPr>
            <p:cNvPr id="14" name="object 14"/>
            <p:cNvSpPr/>
            <p:nvPr/>
          </p:nvSpPr>
          <p:spPr>
            <a:xfrm>
              <a:off x="1585976" y="1309750"/>
              <a:ext cx="8890" cy="658495"/>
            </a:xfrm>
            <a:custGeom>
              <a:avLst/>
              <a:gdLst/>
              <a:ahLst/>
              <a:cxnLst/>
              <a:rect l="l" t="t" r="r" b="b"/>
              <a:pathLst>
                <a:path w="8890" h="658494">
                  <a:moveTo>
                    <a:pt x="0" y="0"/>
                  </a:moveTo>
                  <a:lnTo>
                    <a:pt x="8382" y="657987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43025" y="2009774"/>
              <a:ext cx="8582025" cy="461962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76450" y="2286000"/>
              <a:ext cx="428625" cy="12382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04975" y="1609724"/>
              <a:ext cx="352425" cy="1905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757425" y="1843150"/>
              <a:ext cx="0" cy="109220"/>
            </a:xfrm>
            <a:custGeom>
              <a:avLst/>
              <a:gdLst/>
              <a:ahLst/>
              <a:cxnLst/>
              <a:rect l="l" t="t" r="r" b="b"/>
              <a:pathLst>
                <a:path h="109219">
                  <a:moveTo>
                    <a:pt x="0" y="0"/>
                  </a:moveTo>
                  <a:lnTo>
                    <a:pt x="0" y="108712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04975" y="2247900"/>
              <a:ext cx="352425" cy="190500"/>
            </a:xfrm>
            <a:custGeom>
              <a:avLst/>
              <a:gdLst/>
              <a:ahLst/>
              <a:cxnLst/>
              <a:rect l="l" t="t" r="r" b="b"/>
              <a:pathLst>
                <a:path w="352425" h="190500">
                  <a:moveTo>
                    <a:pt x="0" y="190500"/>
                  </a:moveTo>
                  <a:lnTo>
                    <a:pt x="352425" y="190500"/>
                  </a:lnTo>
                  <a:lnTo>
                    <a:pt x="352425" y="0"/>
                  </a:lnTo>
                  <a:lnTo>
                    <a:pt x="0" y="0"/>
                  </a:lnTo>
                  <a:lnTo>
                    <a:pt x="0" y="190500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19162" y="2481325"/>
              <a:ext cx="1403985" cy="878840"/>
            </a:xfrm>
            <a:custGeom>
              <a:avLst/>
              <a:gdLst/>
              <a:ahLst/>
              <a:cxnLst/>
              <a:rect l="l" t="t" r="r" b="b"/>
              <a:pathLst>
                <a:path w="1403985" h="878839">
                  <a:moveTo>
                    <a:pt x="1403794" y="0"/>
                  </a:moveTo>
                  <a:lnTo>
                    <a:pt x="1390713" y="855218"/>
                  </a:lnTo>
                </a:path>
                <a:path w="1403985" h="878839">
                  <a:moveTo>
                    <a:pt x="0" y="866775"/>
                  </a:moveTo>
                  <a:lnTo>
                    <a:pt x="1398841" y="878332"/>
                  </a:lnTo>
                </a:path>
                <a:path w="1403985" h="878839">
                  <a:moveTo>
                    <a:pt x="1108519" y="9525"/>
                  </a:moveTo>
                  <a:lnTo>
                    <a:pt x="1095438" y="398399"/>
                  </a:lnTo>
                </a:path>
                <a:path w="1403985" h="878839">
                  <a:moveTo>
                    <a:pt x="171450" y="409575"/>
                  </a:moveTo>
                  <a:lnTo>
                    <a:pt x="1109535" y="40957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409700" y="2247900"/>
              <a:ext cx="295275" cy="190500"/>
            </a:xfrm>
            <a:custGeom>
              <a:avLst/>
              <a:gdLst/>
              <a:ahLst/>
              <a:cxnLst/>
              <a:rect l="l" t="t" r="r" b="b"/>
              <a:pathLst>
                <a:path w="295275" h="190500">
                  <a:moveTo>
                    <a:pt x="0" y="190500"/>
                  </a:moveTo>
                  <a:lnTo>
                    <a:pt x="295275" y="190500"/>
                  </a:lnTo>
                  <a:lnTo>
                    <a:pt x="295275" y="0"/>
                  </a:lnTo>
                  <a:lnTo>
                    <a:pt x="0" y="0"/>
                  </a:lnTo>
                  <a:lnTo>
                    <a:pt x="0" y="190500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23937" y="2167000"/>
              <a:ext cx="327025" cy="174625"/>
            </a:xfrm>
            <a:custGeom>
              <a:avLst/>
              <a:gdLst/>
              <a:ahLst/>
              <a:cxnLst/>
              <a:rect l="l" t="t" r="r" b="b"/>
              <a:pathLst>
                <a:path w="327025" h="174625">
                  <a:moveTo>
                    <a:pt x="0" y="0"/>
                  </a:moveTo>
                  <a:lnTo>
                    <a:pt x="326961" y="174244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057400" y="2247900"/>
              <a:ext cx="7934325" cy="742950"/>
            </a:xfrm>
            <a:custGeom>
              <a:avLst/>
              <a:gdLst/>
              <a:ahLst/>
              <a:cxnLst/>
              <a:rect l="l" t="t" r="r" b="b"/>
              <a:pathLst>
                <a:path w="7934325" h="742950">
                  <a:moveTo>
                    <a:pt x="0" y="190500"/>
                  </a:moveTo>
                  <a:lnTo>
                    <a:pt x="495300" y="190500"/>
                  </a:lnTo>
                  <a:lnTo>
                    <a:pt x="495300" y="0"/>
                  </a:lnTo>
                  <a:lnTo>
                    <a:pt x="0" y="0"/>
                  </a:lnTo>
                  <a:lnTo>
                    <a:pt x="0" y="190500"/>
                  </a:lnTo>
                  <a:close/>
                </a:path>
                <a:path w="7934325" h="742950">
                  <a:moveTo>
                    <a:pt x="7219950" y="742950"/>
                  </a:moveTo>
                  <a:lnTo>
                    <a:pt x="7934325" y="742950"/>
                  </a:lnTo>
                  <a:lnTo>
                    <a:pt x="7934325" y="66675"/>
                  </a:lnTo>
                  <a:lnTo>
                    <a:pt x="7219950" y="66675"/>
                  </a:lnTo>
                  <a:lnTo>
                    <a:pt x="7219950" y="742950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767951" y="1738375"/>
              <a:ext cx="84455" cy="425450"/>
            </a:xfrm>
            <a:custGeom>
              <a:avLst/>
              <a:gdLst/>
              <a:ahLst/>
              <a:cxnLst/>
              <a:rect l="l" t="t" r="r" b="b"/>
              <a:pathLst>
                <a:path w="84454" h="425450">
                  <a:moveTo>
                    <a:pt x="84074" y="0"/>
                  </a:moveTo>
                  <a:lnTo>
                    <a:pt x="0" y="424941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01025" y="1457324"/>
              <a:ext cx="238125" cy="20955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286875" y="2438400"/>
              <a:ext cx="638175" cy="51435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2543175" y="2247900"/>
              <a:ext cx="400050" cy="190500"/>
            </a:xfrm>
            <a:custGeom>
              <a:avLst/>
              <a:gdLst/>
              <a:ahLst/>
              <a:cxnLst/>
              <a:rect l="l" t="t" r="r" b="b"/>
              <a:pathLst>
                <a:path w="400050" h="190500">
                  <a:moveTo>
                    <a:pt x="0" y="190500"/>
                  </a:moveTo>
                  <a:lnTo>
                    <a:pt x="209550" y="190500"/>
                  </a:lnTo>
                  <a:lnTo>
                    <a:pt x="209550" y="0"/>
                  </a:lnTo>
                  <a:lnTo>
                    <a:pt x="0" y="0"/>
                  </a:lnTo>
                  <a:lnTo>
                    <a:pt x="0" y="190500"/>
                  </a:lnTo>
                  <a:close/>
                </a:path>
                <a:path w="400050" h="190500">
                  <a:moveTo>
                    <a:pt x="209550" y="190500"/>
                  </a:moveTo>
                  <a:lnTo>
                    <a:pt x="400050" y="190500"/>
                  </a:lnTo>
                  <a:lnTo>
                    <a:pt x="400050" y="9525"/>
                  </a:lnTo>
                  <a:lnTo>
                    <a:pt x="209550" y="9525"/>
                  </a:lnTo>
                  <a:lnTo>
                    <a:pt x="209550" y="190500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38212" y="2443225"/>
              <a:ext cx="1971675" cy="2242185"/>
            </a:xfrm>
            <a:custGeom>
              <a:avLst/>
              <a:gdLst/>
              <a:ahLst/>
              <a:cxnLst/>
              <a:rect l="l" t="t" r="r" b="b"/>
              <a:pathLst>
                <a:path w="1971675" h="2242185">
                  <a:moveTo>
                    <a:pt x="1724088" y="0"/>
                  </a:moveTo>
                  <a:lnTo>
                    <a:pt x="1736280" y="1668653"/>
                  </a:lnTo>
                </a:path>
                <a:path w="1971675" h="2242185">
                  <a:moveTo>
                    <a:pt x="1933638" y="0"/>
                  </a:moveTo>
                  <a:lnTo>
                    <a:pt x="1950021" y="2230628"/>
                  </a:lnTo>
                </a:path>
                <a:path w="1971675" h="2242185">
                  <a:moveTo>
                    <a:pt x="85725" y="1628775"/>
                  </a:moveTo>
                  <a:lnTo>
                    <a:pt x="1725993" y="1636903"/>
                  </a:lnTo>
                </a:path>
                <a:path w="1971675" h="2242185">
                  <a:moveTo>
                    <a:pt x="0" y="2241677"/>
                  </a:moveTo>
                  <a:lnTo>
                    <a:pt x="1971357" y="221932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2143760" y="1561782"/>
            <a:ext cx="2743835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 spc="-55" dirty="0">
                <a:latin typeface="Arial"/>
                <a:cs typeface="Arial"/>
              </a:rPr>
              <a:t>View</a:t>
            </a:r>
            <a:r>
              <a:rPr sz="1400" b="1" spc="-90" dirty="0">
                <a:latin typeface="Arial"/>
                <a:cs typeface="Arial"/>
              </a:rPr>
              <a:t> </a:t>
            </a:r>
            <a:r>
              <a:rPr sz="1400" b="1" spc="-95" dirty="0">
                <a:latin typeface="Arial"/>
                <a:cs typeface="Arial"/>
              </a:rPr>
              <a:t>–</a:t>
            </a:r>
            <a:r>
              <a:rPr sz="1400" b="1" spc="-75" dirty="0">
                <a:latin typeface="Arial"/>
                <a:cs typeface="Arial"/>
              </a:rPr>
              <a:t> </a:t>
            </a:r>
            <a:r>
              <a:rPr sz="1400" spc="-50" dirty="0">
                <a:latin typeface="Arial"/>
                <a:cs typeface="Arial"/>
              </a:rPr>
              <a:t>View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65" dirty="0">
                <a:latin typeface="Arial"/>
                <a:cs typeface="Arial"/>
              </a:rPr>
              <a:t>panels</a:t>
            </a:r>
            <a:r>
              <a:rPr sz="1400" spc="-120" dirty="0">
                <a:latin typeface="Arial"/>
                <a:cs typeface="Arial"/>
              </a:rPr>
              <a:t> </a:t>
            </a:r>
            <a:r>
              <a:rPr sz="1400" spc="-55" dirty="0">
                <a:latin typeface="Arial"/>
                <a:cs typeface="Arial"/>
              </a:rPr>
              <a:t>and</a:t>
            </a:r>
            <a:r>
              <a:rPr sz="1400" spc="-155" dirty="0">
                <a:latin typeface="Arial"/>
                <a:cs typeface="Arial"/>
              </a:rPr>
              <a:t> </a:t>
            </a:r>
            <a:r>
              <a:rPr sz="1400" spc="-40" dirty="0">
                <a:latin typeface="Arial"/>
                <a:cs typeface="Arial"/>
              </a:rPr>
              <a:t>adjust</a:t>
            </a:r>
            <a:r>
              <a:rPr sz="1400" spc="-11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layout</a:t>
            </a:r>
            <a:endParaRPr sz="1400">
              <a:latin typeface="Arial"/>
              <a:cs typeface="Arial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74</a:t>
            </a:fld>
            <a:endParaRPr spc="-25" dirty="0"/>
          </a:p>
        </p:txBody>
      </p:sp>
      <p:sp>
        <p:nvSpPr>
          <p:cNvPr id="30" name="object 30"/>
          <p:cNvSpPr txBox="1"/>
          <p:nvPr/>
        </p:nvSpPr>
        <p:spPr>
          <a:xfrm>
            <a:off x="280034" y="1955228"/>
            <a:ext cx="970280" cy="3325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>
              <a:lnSpc>
                <a:spcPts val="1435"/>
              </a:lnSpc>
              <a:spcBef>
                <a:spcPts val="100"/>
              </a:spcBef>
            </a:pPr>
            <a:r>
              <a:rPr sz="1200" b="1" spc="-50" dirty="0">
                <a:latin typeface="Arial"/>
                <a:cs typeface="Arial"/>
              </a:rPr>
              <a:t>Home</a:t>
            </a:r>
            <a:r>
              <a:rPr sz="1200" b="1" spc="-10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or</a:t>
            </a:r>
            <a:endParaRPr sz="1200">
              <a:latin typeface="Arial"/>
              <a:cs typeface="Arial"/>
            </a:endParaRPr>
          </a:p>
          <a:p>
            <a:pPr marL="103505">
              <a:lnSpc>
                <a:spcPts val="1435"/>
              </a:lnSpc>
            </a:pPr>
            <a:r>
              <a:rPr sz="1200" b="1" spc="-60" dirty="0">
                <a:latin typeface="Arial"/>
                <a:cs typeface="Arial"/>
              </a:rPr>
              <a:t>Ariel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view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30"/>
              </a:spcBef>
            </a:pPr>
            <a:endParaRPr sz="1200">
              <a:latin typeface="Arial"/>
              <a:cs typeface="Arial"/>
            </a:endParaRPr>
          </a:p>
          <a:p>
            <a:pPr marL="90805">
              <a:lnSpc>
                <a:spcPts val="1435"/>
              </a:lnSpc>
            </a:pPr>
            <a:r>
              <a:rPr sz="1200" b="1" spc="-85" dirty="0">
                <a:latin typeface="Arial"/>
                <a:cs typeface="Arial"/>
              </a:rPr>
              <a:t>Fly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or</a:t>
            </a:r>
            <a:r>
              <a:rPr sz="1200" spc="-120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walk</a:t>
            </a:r>
            <a:endParaRPr sz="1200">
              <a:latin typeface="Arial"/>
              <a:cs typeface="Arial"/>
            </a:endParaRPr>
          </a:p>
          <a:p>
            <a:pPr marL="90805">
              <a:lnSpc>
                <a:spcPts val="1435"/>
              </a:lnSpc>
            </a:pPr>
            <a:r>
              <a:rPr sz="1200" spc="-10" dirty="0">
                <a:latin typeface="Arial"/>
                <a:cs typeface="Arial"/>
              </a:rPr>
              <a:t>navigation</a:t>
            </a:r>
            <a:endParaRPr sz="1200">
              <a:latin typeface="Arial"/>
              <a:cs typeface="Arial"/>
            </a:endParaRPr>
          </a:p>
          <a:p>
            <a:pPr marL="25400" marR="5080">
              <a:lnSpc>
                <a:spcPct val="100800"/>
              </a:lnSpc>
              <a:spcBef>
                <a:spcPts val="755"/>
              </a:spcBef>
            </a:pPr>
            <a:r>
              <a:rPr sz="1200" b="1" spc="-10" dirty="0">
                <a:latin typeface="Arial"/>
                <a:cs typeface="Arial"/>
              </a:rPr>
              <a:t>Gizmos </a:t>
            </a:r>
            <a:r>
              <a:rPr sz="1200" spc="-10" dirty="0">
                <a:latin typeface="Arial"/>
                <a:cs typeface="Arial"/>
              </a:rPr>
              <a:t>Scaling, </a:t>
            </a:r>
            <a:r>
              <a:rPr sz="1200" spc="-35" dirty="0">
                <a:latin typeface="Arial"/>
                <a:cs typeface="Arial"/>
              </a:rPr>
              <a:t>moving </a:t>
            </a:r>
            <a:r>
              <a:rPr sz="1200" spc="-25" dirty="0">
                <a:latin typeface="Arial"/>
                <a:cs typeface="Arial"/>
              </a:rPr>
              <a:t>or </a:t>
            </a:r>
            <a:r>
              <a:rPr sz="1200" dirty="0">
                <a:latin typeface="Arial"/>
                <a:cs typeface="Arial"/>
              </a:rPr>
              <a:t>rotating</a:t>
            </a:r>
            <a:r>
              <a:rPr sz="1200" spc="-80" dirty="0">
                <a:latin typeface="Arial"/>
                <a:cs typeface="Arial"/>
              </a:rPr>
              <a:t> </a:t>
            </a:r>
            <a:r>
              <a:rPr sz="1200" spc="-75" dirty="0">
                <a:latin typeface="Arial"/>
                <a:cs typeface="Arial"/>
              </a:rPr>
              <a:t>assets</a:t>
            </a:r>
            <a:endParaRPr sz="1200">
              <a:latin typeface="Arial"/>
              <a:cs typeface="Arial"/>
            </a:endParaRPr>
          </a:p>
          <a:p>
            <a:pPr marL="279400" marR="210185">
              <a:lnSpc>
                <a:spcPts val="1430"/>
              </a:lnSpc>
              <a:spcBef>
                <a:spcPts val="1345"/>
              </a:spcBef>
            </a:pPr>
            <a:r>
              <a:rPr sz="1200" b="1" spc="-20" dirty="0">
                <a:latin typeface="Arial"/>
                <a:cs typeface="Arial"/>
              </a:rPr>
              <a:t>Tour </a:t>
            </a:r>
            <a:r>
              <a:rPr sz="1200" b="1" spc="-70" dirty="0">
                <a:latin typeface="Arial"/>
                <a:cs typeface="Arial"/>
              </a:rPr>
              <a:t>Builder</a:t>
            </a:r>
            <a:endParaRPr sz="1200">
              <a:latin typeface="Arial"/>
              <a:cs typeface="Arial"/>
            </a:endParaRPr>
          </a:p>
          <a:p>
            <a:pPr marL="12700" marR="226060">
              <a:lnSpc>
                <a:spcPct val="100800"/>
              </a:lnSpc>
              <a:spcBef>
                <a:spcPts val="1065"/>
              </a:spcBef>
            </a:pPr>
            <a:r>
              <a:rPr sz="1200" b="1" spc="-65" dirty="0">
                <a:latin typeface="Arial"/>
                <a:cs typeface="Arial"/>
              </a:rPr>
              <a:t>Enter</a:t>
            </a:r>
            <a:r>
              <a:rPr sz="1200" b="1" spc="-110" dirty="0">
                <a:latin typeface="Arial"/>
                <a:cs typeface="Arial"/>
              </a:rPr>
              <a:t> </a:t>
            </a:r>
            <a:r>
              <a:rPr sz="1200" b="1" spc="-35" dirty="0">
                <a:latin typeface="Arial"/>
                <a:cs typeface="Arial"/>
              </a:rPr>
              <a:t>VR </a:t>
            </a:r>
            <a:r>
              <a:rPr sz="1200" b="1" spc="-20" dirty="0">
                <a:latin typeface="Arial"/>
                <a:cs typeface="Arial"/>
              </a:rPr>
              <a:t>(only </a:t>
            </a:r>
            <a:r>
              <a:rPr sz="1200" b="1" spc="-80" dirty="0">
                <a:latin typeface="Arial"/>
                <a:cs typeface="Arial"/>
              </a:rPr>
              <a:t>works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30" dirty="0">
                <a:latin typeface="Arial"/>
                <a:cs typeface="Arial"/>
              </a:rPr>
              <a:t>with </a:t>
            </a:r>
            <a:r>
              <a:rPr sz="1200" b="1" spc="-55" dirty="0">
                <a:latin typeface="Arial"/>
                <a:cs typeface="Arial"/>
              </a:rPr>
              <a:t>a</a:t>
            </a:r>
            <a:r>
              <a:rPr sz="1200" b="1" spc="-50" dirty="0">
                <a:latin typeface="Arial"/>
                <a:cs typeface="Arial"/>
              </a:rPr>
              <a:t> </a:t>
            </a:r>
            <a:r>
              <a:rPr sz="1200" b="1" spc="-30" dirty="0">
                <a:latin typeface="Arial"/>
                <a:cs typeface="Arial"/>
              </a:rPr>
              <a:t>headset)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Store</a:t>
            </a:r>
            <a:r>
              <a:rPr sz="3200" spc="-30" dirty="0"/>
              <a:t> </a:t>
            </a:r>
            <a:r>
              <a:rPr sz="3200" dirty="0"/>
              <a:t>Builder</a:t>
            </a:r>
            <a:r>
              <a:rPr sz="3200" spc="-10" dirty="0"/>
              <a:t> </a:t>
            </a:r>
            <a:r>
              <a:rPr sz="3200" dirty="0"/>
              <a:t>Navigation</a:t>
            </a:r>
            <a:r>
              <a:rPr sz="3200" spc="-50" dirty="0"/>
              <a:t> </a:t>
            </a:r>
            <a:r>
              <a:rPr sz="3200" dirty="0"/>
              <a:t>|</a:t>
            </a:r>
            <a:r>
              <a:rPr sz="3200" spc="-35" dirty="0"/>
              <a:t> </a:t>
            </a:r>
            <a:r>
              <a:rPr sz="3200" dirty="0"/>
              <a:t>Object</a:t>
            </a:r>
            <a:r>
              <a:rPr sz="3200" spc="-50" dirty="0"/>
              <a:t> </a:t>
            </a:r>
            <a:r>
              <a:rPr sz="3200" spc="-10" dirty="0"/>
              <a:t>Panel</a:t>
            </a:r>
            <a:endParaRPr sz="320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287020" marR="5080" indent="-274955">
              <a:lnSpc>
                <a:spcPct val="89200"/>
              </a:lnSpc>
              <a:spcBef>
                <a:spcPts val="385"/>
              </a:spcBef>
              <a:buClr>
                <a:srgbClr val="4FC3F7"/>
              </a:buClr>
              <a:buChar char="•"/>
              <a:tabLst>
                <a:tab pos="287020" algn="l"/>
                <a:tab pos="4563745" algn="l"/>
              </a:tabLst>
            </a:pPr>
            <a:r>
              <a:rPr dirty="0"/>
              <a:t>The</a:t>
            </a:r>
            <a:r>
              <a:rPr spc="-40" dirty="0"/>
              <a:t> </a:t>
            </a:r>
            <a:r>
              <a:rPr dirty="0"/>
              <a:t>panel</a:t>
            </a:r>
            <a:r>
              <a:rPr spc="-35" dirty="0"/>
              <a:t> </a:t>
            </a:r>
            <a:r>
              <a:rPr dirty="0"/>
              <a:t>layout is</a:t>
            </a:r>
            <a:r>
              <a:rPr spc="-75" dirty="0"/>
              <a:t> </a:t>
            </a:r>
            <a:r>
              <a:rPr dirty="0"/>
              <a:t>the</a:t>
            </a:r>
            <a:r>
              <a:rPr spc="40" dirty="0"/>
              <a:t> </a:t>
            </a:r>
            <a:r>
              <a:rPr dirty="0"/>
              <a:t>same</a:t>
            </a:r>
            <a:r>
              <a:rPr spc="-35" dirty="0"/>
              <a:t> </a:t>
            </a:r>
            <a:r>
              <a:rPr dirty="0"/>
              <a:t>for</a:t>
            </a:r>
            <a:r>
              <a:rPr spc="-35" dirty="0"/>
              <a:t> </a:t>
            </a:r>
            <a:r>
              <a:rPr dirty="0"/>
              <a:t>Store</a:t>
            </a:r>
            <a:r>
              <a:rPr spc="-40" dirty="0"/>
              <a:t> </a:t>
            </a:r>
            <a:r>
              <a:rPr dirty="0"/>
              <a:t>builder</a:t>
            </a:r>
            <a:r>
              <a:rPr spc="-35" dirty="0"/>
              <a:t> </a:t>
            </a:r>
            <a:r>
              <a:rPr dirty="0"/>
              <a:t>as</a:t>
            </a:r>
            <a:r>
              <a:rPr spc="-75" dirty="0"/>
              <a:t> </a:t>
            </a:r>
            <a:r>
              <a:rPr spc="-25" dirty="0"/>
              <a:t>it </a:t>
            </a:r>
            <a:r>
              <a:rPr dirty="0"/>
              <a:t>is</a:t>
            </a:r>
            <a:r>
              <a:rPr spc="5" dirty="0"/>
              <a:t> </a:t>
            </a:r>
            <a:r>
              <a:rPr dirty="0"/>
              <a:t>for</a:t>
            </a:r>
            <a:r>
              <a:rPr spc="-30" dirty="0"/>
              <a:t> </a:t>
            </a:r>
            <a:r>
              <a:rPr dirty="0"/>
              <a:t>Planogram</a:t>
            </a:r>
            <a:r>
              <a:rPr spc="-75" dirty="0"/>
              <a:t> </a:t>
            </a:r>
            <a:r>
              <a:rPr dirty="0"/>
              <a:t>and</a:t>
            </a:r>
            <a:r>
              <a:rPr spc="-35" dirty="0"/>
              <a:t> </a:t>
            </a:r>
            <a:r>
              <a:rPr dirty="0"/>
              <a:t>Display</a:t>
            </a:r>
            <a:r>
              <a:rPr spc="-65" dirty="0"/>
              <a:t> </a:t>
            </a:r>
            <a:r>
              <a:rPr spc="-10" dirty="0"/>
              <a:t>builder.</a:t>
            </a:r>
            <a:r>
              <a:rPr dirty="0"/>
              <a:t>	(See</a:t>
            </a:r>
            <a:r>
              <a:rPr spc="-20" dirty="0"/>
              <a:t> </a:t>
            </a:r>
            <a:r>
              <a:rPr u="sng" spc="-1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hlinkClick r:id="rId3" action="ppaction://hlinksldjump"/>
              </a:rPr>
              <a:t>slide</a:t>
            </a:r>
            <a:r>
              <a:rPr spc="-10" dirty="0">
                <a:solidFill>
                  <a:srgbClr val="009CE2"/>
                </a:solidFill>
              </a:rPr>
              <a:t> </a:t>
            </a:r>
            <a:r>
              <a:rPr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hlinkClick r:id="rId3" action="ppaction://hlinksldjump"/>
              </a:rPr>
              <a:t>25</a:t>
            </a:r>
            <a:r>
              <a:rPr spc="-25" dirty="0">
                <a:solidFill>
                  <a:srgbClr val="009CE2"/>
                </a:solidFill>
              </a:rPr>
              <a:t> </a:t>
            </a:r>
            <a:r>
              <a:rPr dirty="0"/>
              <a:t>for</a:t>
            </a:r>
            <a:r>
              <a:rPr spc="-30" dirty="0"/>
              <a:t> </a:t>
            </a:r>
            <a:r>
              <a:rPr dirty="0"/>
              <a:t>a</a:t>
            </a:r>
            <a:r>
              <a:rPr spc="45" dirty="0"/>
              <a:t> </a:t>
            </a:r>
            <a:r>
              <a:rPr spc="-10" dirty="0"/>
              <a:t>refresh).</a:t>
            </a:r>
          </a:p>
          <a:p>
            <a:pPr marL="287020" marR="379730" indent="-274955">
              <a:lnSpc>
                <a:spcPts val="2180"/>
              </a:lnSpc>
              <a:spcBef>
                <a:spcPts val="1010"/>
              </a:spcBef>
              <a:buClr>
                <a:srgbClr val="4FC3F7"/>
              </a:buClr>
              <a:buChar char="•"/>
              <a:tabLst>
                <a:tab pos="287020" algn="l"/>
              </a:tabLst>
            </a:pPr>
            <a:r>
              <a:rPr dirty="0"/>
              <a:t>The</a:t>
            </a:r>
            <a:r>
              <a:rPr spc="-45" dirty="0"/>
              <a:t> </a:t>
            </a:r>
            <a:r>
              <a:rPr b="1" dirty="0">
                <a:latin typeface="Arial"/>
                <a:cs typeface="Arial"/>
              </a:rPr>
              <a:t>Objects</a:t>
            </a:r>
            <a:r>
              <a:rPr b="1" spc="-70" dirty="0">
                <a:latin typeface="Arial"/>
                <a:cs typeface="Arial"/>
              </a:rPr>
              <a:t> </a:t>
            </a:r>
            <a:r>
              <a:rPr dirty="0"/>
              <a:t>panel</a:t>
            </a:r>
            <a:r>
              <a:rPr spc="5" dirty="0"/>
              <a:t> </a:t>
            </a:r>
            <a:r>
              <a:rPr dirty="0"/>
              <a:t>has</a:t>
            </a:r>
            <a:r>
              <a:rPr spc="-30" dirty="0"/>
              <a:t> </a:t>
            </a:r>
            <a:r>
              <a:rPr dirty="0"/>
              <a:t>different</a:t>
            </a:r>
            <a:r>
              <a:rPr spc="-30" dirty="0"/>
              <a:t> </a:t>
            </a:r>
            <a:r>
              <a:rPr dirty="0"/>
              <a:t>functionality</a:t>
            </a:r>
            <a:r>
              <a:rPr spc="-100" dirty="0"/>
              <a:t> </a:t>
            </a:r>
            <a:r>
              <a:rPr spc="-25" dirty="0"/>
              <a:t>in </a:t>
            </a:r>
            <a:r>
              <a:rPr dirty="0"/>
              <a:t>store</a:t>
            </a:r>
            <a:r>
              <a:rPr spc="-5" dirty="0"/>
              <a:t> </a:t>
            </a:r>
            <a:r>
              <a:rPr spc="-10" dirty="0"/>
              <a:t>builder.</a:t>
            </a:r>
          </a:p>
          <a:p>
            <a:pPr marL="560070" marR="396875" lvl="1" indent="-227329">
              <a:lnSpc>
                <a:spcPts val="1950"/>
              </a:lnSpc>
              <a:spcBef>
                <a:spcPts val="480"/>
              </a:spcBef>
              <a:buClr>
                <a:srgbClr val="4FC3F7"/>
              </a:buClr>
              <a:buFont typeface="Courier New"/>
              <a:buChar char="o"/>
              <a:tabLst>
                <a:tab pos="561340" algn="l"/>
              </a:tabLst>
            </a:pPr>
            <a:r>
              <a:rPr sz="1800" dirty="0">
                <a:latin typeface="Arial"/>
                <a:cs typeface="Arial"/>
              </a:rPr>
              <a:t>Here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 will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see all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objects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fixtures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that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are 	</a:t>
            </a:r>
            <a:r>
              <a:rPr sz="1800" dirty="0">
                <a:latin typeface="Arial"/>
                <a:cs typeface="Arial"/>
              </a:rPr>
              <a:t>included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within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store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list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view.</a:t>
            </a:r>
            <a:r>
              <a:rPr sz="1800" spc="4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Assets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will 	</a:t>
            </a:r>
            <a:r>
              <a:rPr sz="1800" dirty="0">
                <a:latin typeface="Arial"/>
                <a:cs typeface="Arial"/>
              </a:rPr>
              <a:t>appear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here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as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they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added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0" dirty="0">
                <a:latin typeface="Arial"/>
                <a:cs typeface="Arial"/>
              </a:rPr>
              <a:t> store.</a:t>
            </a:r>
            <a:endParaRPr sz="1800">
              <a:latin typeface="Arial"/>
              <a:cs typeface="Arial"/>
            </a:endParaRPr>
          </a:p>
          <a:p>
            <a:pPr marL="560070" marR="254635" lvl="1" indent="-227329">
              <a:lnSpc>
                <a:spcPts val="1950"/>
              </a:lnSpc>
              <a:spcBef>
                <a:spcPts val="535"/>
              </a:spcBef>
              <a:buClr>
                <a:srgbClr val="4FC3F7"/>
              </a:buClr>
              <a:buFont typeface="Courier New"/>
              <a:buChar char="o"/>
              <a:tabLst>
                <a:tab pos="561340" algn="l"/>
              </a:tabLst>
            </a:pPr>
            <a:r>
              <a:rPr sz="1800" dirty="0">
                <a:latin typeface="Arial"/>
                <a:cs typeface="Arial"/>
              </a:rPr>
              <a:t>Objects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organized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folder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system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within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the 	</a:t>
            </a:r>
            <a:r>
              <a:rPr sz="1800" spc="-10" dirty="0">
                <a:latin typeface="Arial"/>
                <a:cs typeface="Arial"/>
              </a:rPr>
              <a:t>store.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34425" y="1268641"/>
            <a:ext cx="1285875" cy="528455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291826" y="1766951"/>
            <a:ext cx="1333500" cy="100965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8895" rIns="0" bIns="0" rtlCol="0">
            <a:spAutoFit/>
          </a:bodyPr>
          <a:lstStyle/>
          <a:p>
            <a:pPr marL="92075" marR="187325">
              <a:lnSpc>
                <a:spcPts val="1430"/>
              </a:lnSpc>
              <a:spcBef>
                <a:spcPts val="385"/>
              </a:spcBef>
            </a:pPr>
            <a:r>
              <a:rPr sz="1200" b="1" dirty="0">
                <a:latin typeface="Arial"/>
                <a:cs typeface="Arial"/>
              </a:rPr>
              <a:t>Visibility</a:t>
            </a:r>
            <a:r>
              <a:rPr sz="1200" dirty="0">
                <a:latin typeface="Arial"/>
                <a:cs typeface="Arial"/>
              </a:rPr>
              <a:t>:</a:t>
            </a:r>
            <a:r>
              <a:rPr sz="1200" spc="-8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Click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hide</a:t>
            </a:r>
            <a:endParaRPr sz="1200">
              <a:latin typeface="Arial"/>
              <a:cs typeface="Arial"/>
            </a:endParaRPr>
          </a:p>
          <a:p>
            <a:pPr marL="92075">
              <a:lnSpc>
                <a:spcPts val="1375"/>
              </a:lnSpc>
            </a:pPr>
            <a:r>
              <a:rPr sz="1200" dirty="0">
                <a:latin typeface="Arial"/>
                <a:cs typeface="Arial"/>
              </a:rPr>
              <a:t>and</a:t>
            </a:r>
            <a:r>
              <a:rPr sz="1200" spc="30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unhide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</a:t>
            </a:r>
            <a:endParaRPr sz="1200">
              <a:latin typeface="Arial"/>
              <a:cs typeface="Arial"/>
            </a:endParaRPr>
          </a:p>
          <a:p>
            <a:pPr marL="92075">
              <a:lnSpc>
                <a:spcPts val="1425"/>
              </a:lnSpc>
            </a:pPr>
            <a:r>
              <a:rPr sz="1200" dirty="0">
                <a:latin typeface="Arial"/>
                <a:cs typeface="Arial"/>
              </a:rPr>
              <a:t>object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or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folder</a:t>
            </a:r>
            <a:endParaRPr sz="1200">
              <a:latin typeface="Arial"/>
              <a:cs typeface="Arial"/>
            </a:endParaRPr>
          </a:p>
          <a:p>
            <a:pPr marL="92075">
              <a:lnSpc>
                <a:spcPts val="1430"/>
              </a:lnSpc>
            </a:pPr>
            <a:r>
              <a:rPr sz="1200" dirty="0">
                <a:latin typeface="Arial"/>
                <a:cs typeface="Arial"/>
              </a:rPr>
              <a:t>from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view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91826" y="3319526"/>
            <a:ext cx="1333500" cy="100965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92075" marR="121920">
              <a:lnSpc>
                <a:spcPts val="1430"/>
              </a:lnSpc>
              <a:spcBef>
                <a:spcPts val="400"/>
              </a:spcBef>
            </a:pPr>
            <a:r>
              <a:rPr sz="1200" b="1" dirty="0">
                <a:latin typeface="Arial"/>
                <a:cs typeface="Arial"/>
              </a:rPr>
              <a:t>Lock: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Allows </a:t>
            </a:r>
            <a:r>
              <a:rPr sz="1200" spc="-25" dirty="0">
                <a:latin typeface="Arial"/>
                <a:cs typeface="Arial"/>
              </a:rPr>
              <a:t>for </a:t>
            </a:r>
            <a:r>
              <a:rPr sz="1200" dirty="0">
                <a:latin typeface="Arial"/>
                <a:cs typeface="Arial"/>
              </a:rPr>
              <a:t>object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or </a:t>
            </a:r>
            <a:r>
              <a:rPr sz="1200" spc="-10" dirty="0">
                <a:latin typeface="Arial"/>
                <a:cs typeface="Arial"/>
              </a:rPr>
              <a:t>folder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be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toggled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to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locked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or </a:t>
            </a:r>
            <a:r>
              <a:rPr sz="1200" dirty="0">
                <a:latin typeface="Arial"/>
                <a:cs typeface="Arial"/>
              </a:rPr>
              <a:t>unlocked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state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24751" y="4929187"/>
            <a:ext cx="1333500" cy="1571625"/>
          </a:xfrm>
          <a:custGeom>
            <a:avLst/>
            <a:gdLst/>
            <a:ahLst/>
            <a:cxnLst/>
            <a:rect l="l" t="t" r="r" b="b"/>
            <a:pathLst>
              <a:path w="1333500" h="1571625">
                <a:moveTo>
                  <a:pt x="0" y="1571625"/>
                </a:moveTo>
                <a:lnTo>
                  <a:pt x="1333500" y="1571625"/>
                </a:lnTo>
                <a:lnTo>
                  <a:pt x="1333500" y="0"/>
                </a:lnTo>
                <a:lnTo>
                  <a:pt x="0" y="0"/>
                </a:lnTo>
                <a:lnTo>
                  <a:pt x="0" y="157162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105650" y="4963223"/>
            <a:ext cx="1146810" cy="14871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800"/>
              </a:lnSpc>
              <a:spcBef>
                <a:spcPts val="105"/>
              </a:spcBef>
            </a:pPr>
            <a:r>
              <a:rPr sz="1200" b="1" dirty="0">
                <a:latin typeface="Arial"/>
                <a:cs typeface="Arial"/>
              </a:rPr>
              <a:t>Create</a:t>
            </a:r>
            <a:r>
              <a:rPr sz="1200" b="1" spc="-5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folder: </a:t>
            </a:r>
            <a:r>
              <a:rPr sz="1200" dirty="0">
                <a:latin typeface="Arial"/>
                <a:cs typeface="Arial"/>
              </a:rPr>
              <a:t>Create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folders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to </a:t>
            </a:r>
            <a:r>
              <a:rPr sz="1200" dirty="0">
                <a:latin typeface="Arial"/>
                <a:cs typeface="Arial"/>
              </a:rPr>
              <a:t>group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objects together.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Great </a:t>
            </a:r>
            <a:r>
              <a:rPr sz="1200" dirty="0">
                <a:latin typeface="Arial"/>
                <a:cs typeface="Arial"/>
              </a:rPr>
              <a:t>way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to </a:t>
            </a:r>
            <a:r>
              <a:rPr sz="1200" spc="-10" dirty="0">
                <a:latin typeface="Arial"/>
                <a:cs typeface="Arial"/>
              </a:rPr>
              <a:t>visualize different </a:t>
            </a:r>
            <a:r>
              <a:rPr sz="1200" dirty="0">
                <a:latin typeface="Arial"/>
                <a:cs typeface="Arial"/>
              </a:rPr>
              <a:t>scenarios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in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the </a:t>
            </a:r>
            <a:r>
              <a:rPr sz="1200" dirty="0">
                <a:latin typeface="Arial"/>
                <a:cs typeface="Arial"/>
              </a:rPr>
              <a:t>same </a:t>
            </a:r>
            <a:r>
              <a:rPr sz="1200" spc="-10" dirty="0">
                <a:latin typeface="Arial"/>
                <a:cs typeface="Arial"/>
              </a:rPr>
              <a:t>store!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291826" y="5205412"/>
            <a:ext cx="1333500" cy="457200"/>
          </a:xfrm>
          <a:custGeom>
            <a:avLst/>
            <a:gdLst/>
            <a:ahLst/>
            <a:cxnLst/>
            <a:rect l="l" t="t" r="r" b="b"/>
            <a:pathLst>
              <a:path w="1333500" h="457200">
                <a:moveTo>
                  <a:pt x="0" y="457200"/>
                </a:moveTo>
                <a:lnTo>
                  <a:pt x="1333500" y="457200"/>
                </a:lnTo>
                <a:lnTo>
                  <a:pt x="13335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371708" y="5237226"/>
            <a:ext cx="1113155" cy="38989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</a:pPr>
            <a:r>
              <a:rPr sz="1200" b="1" dirty="0">
                <a:latin typeface="Arial"/>
                <a:cs typeface="Arial"/>
              </a:rPr>
              <a:t>Delete: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Delete </a:t>
            </a:r>
            <a:r>
              <a:rPr sz="1200" dirty="0">
                <a:latin typeface="Arial"/>
                <a:cs typeface="Arial"/>
              </a:rPr>
              <a:t>object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or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folders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24751" y="1719198"/>
            <a:ext cx="1333500" cy="175260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6990" rIns="0" bIns="0" rtlCol="0">
            <a:spAutoFit/>
          </a:bodyPr>
          <a:lstStyle/>
          <a:p>
            <a:pPr marL="93345" marR="81280">
              <a:lnSpc>
                <a:spcPct val="99700"/>
              </a:lnSpc>
              <a:spcBef>
                <a:spcPts val="370"/>
              </a:spcBef>
            </a:pPr>
            <a:r>
              <a:rPr sz="1200" b="1" dirty="0">
                <a:latin typeface="Arial"/>
                <a:cs typeface="Arial"/>
              </a:rPr>
              <a:t>Search</a:t>
            </a:r>
            <a:r>
              <a:rPr sz="1200" dirty="0">
                <a:latin typeface="Arial"/>
                <a:cs typeface="Arial"/>
              </a:rPr>
              <a:t>:</a:t>
            </a:r>
            <a:r>
              <a:rPr sz="1200" spc="30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Search </a:t>
            </a:r>
            <a:r>
              <a:rPr sz="1200" dirty="0">
                <a:latin typeface="Arial"/>
                <a:cs typeface="Arial"/>
              </a:rPr>
              <a:t>for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object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or </a:t>
            </a:r>
            <a:r>
              <a:rPr sz="1200" dirty="0">
                <a:latin typeface="Arial"/>
                <a:cs typeface="Arial"/>
              </a:rPr>
              <a:t>asset by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name. </a:t>
            </a:r>
            <a:r>
              <a:rPr sz="1200" spc="-80" dirty="0">
                <a:latin typeface="Arial"/>
                <a:cs typeface="Arial"/>
              </a:rPr>
              <a:t>To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jump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the </a:t>
            </a:r>
            <a:r>
              <a:rPr sz="1200" dirty="0">
                <a:latin typeface="Arial"/>
                <a:cs typeface="Arial"/>
              </a:rPr>
              <a:t>object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or</a:t>
            </a:r>
            <a:r>
              <a:rPr sz="1200" spc="-10" dirty="0">
                <a:latin typeface="Arial"/>
                <a:cs typeface="Arial"/>
              </a:rPr>
              <a:t> asset, </a:t>
            </a:r>
            <a:r>
              <a:rPr sz="1200" dirty="0">
                <a:latin typeface="Arial"/>
                <a:cs typeface="Arial"/>
              </a:rPr>
              <a:t>click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on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6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item </a:t>
            </a:r>
            <a:r>
              <a:rPr sz="1200" dirty="0">
                <a:latin typeface="Arial"/>
                <a:cs typeface="Arial"/>
              </a:rPr>
              <a:t>and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then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select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'F'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key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on</a:t>
            </a:r>
            <a:r>
              <a:rPr sz="1200" spc="4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the </a:t>
            </a:r>
            <a:r>
              <a:rPr sz="1200" spc="-10" dirty="0">
                <a:latin typeface="Arial"/>
                <a:cs typeface="Arial"/>
              </a:rPr>
              <a:t>keyboard.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09600" y="5343525"/>
            <a:ext cx="5915025" cy="1171575"/>
          </a:xfrm>
          <a:custGeom>
            <a:avLst/>
            <a:gdLst/>
            <a:ahLst/>
            <a:cxnLst/>
            <a:rect l="l" t="t" r="r" b="b"/>
            <a:pathLst>
              <a:path w="5915025" h="1171575">
                <a:moveTo>
                  <a:pt x="5719699" y="0"/>
                </a:moveTo>
                <a:lnTo>
                  <a:pt x="195262" y="0"/>
                </a:lnTo>
                <a:lnTo>
                  <a:pt x="150492" y="5154"/>
                </a:lnTo>
                <a:lnTo>
                  <a:pt x="109393" y="19840"/>
                </a:lnTo>
                <a:lnTo>
                  <a:pt x="73137" y="42887"/>
                </a:lnTo>
                <a:lnTo>
                  <a:pt x="42898" y="73128"/>
                </a:lnTo>
                <a:lnTo>
                  <a:pt x="19847" y="109394"/>
                </a:lnTo>
                <a:lnTo>
                  <a:pt x="5157" y="150516"/>
                </a:lnTo>
                <a:lnTo>
                  <a:pt x="0" y="195325"/>
                </a:lnTo>
                <a:lnTo>
                  <a:pt x="0" y="976312"/>
                </a:lnTo>
                <a:lnTo>
                  <a:pt x="5157" y="1021082"/>
                </a:lnTo>
                <a:lnTo>
                  <a:pt x="19847" y="1062181"/>
                </a:lnTo>
                <a:lnTo>
                  <a:pt x="42898" y="1098437"/>
                </a:lnTo>
                <a:lnTo>
                  <a:pt x="73137" y="1128676"/>
                </a:lnTo>
                <a:lnTo>
                  <a:pt x="109393" y="1151727"/>
                </a:lnTo>
                <a:lnTo>
                  <a:pt x="150492" y="1166417"/>
                </a:lnTo>
                <a:lnTo>
                  <a:pt x="195262" y="1171575"/>
                </a:lnTo>
                <a:lnTo>
                  <a:pt x="5719699" y="1171575"/>
                </a:lnTo>
                <a:lnTo>
                  <a:pt x="5764508" y="1166417"/>
                </a:lnTo>
                <a:lnTo>
                  <a:pt x="5805630" y="1151727"/>
                </a:lnTo>
                <a:lnTo>
                  <a:pt x="5841896" y="1128676"/>
                </a:lnTo>
                <a:lnTo>
                  <a:pt x="5872137" y="1098437"/>
                </a:lnTo>
                <a:lnTo>
                  <a:pt x="5895184" y="1062181"/>
                </a:lnTo>
                <a:lnTo>
                  <a:pt x="5909870" y="1021082"/>
                </a:lnTo>
                <a:lnTo>
                  <a:pt x="5915025" y="976312"/>
                </a:lnTo>
                <a:lnTo>
                  <a:pt x="5915025" y="195325"/>
                </a:lnTo>
                <a:lnTo>
                  <a:pt x="5909870" y="150516"/>
                </a:lnTo>
                <a:lnTo>
                  <a:pt x="5895184" y="109394"/>
                </a:lnTo>
                <a:lnTo>
                  <a:pt x="5872137" y="73128"/>
                </a:lnTo>
                <a:lnTo>
                  <a:pt x="5841896" y="42887"/>
                </a:lnTo>
                <a:lnTo>
                  <a:pt x="5805630" y="19840"/>
                </a:lnTo>
                <a:lnTo>
                  <a:pt x="5764508" y="5154"/>
                </a:lnTo>
                <a:lnTo>
                  <a:pt x="5719699" y="0"/>
                </a:lnTo>
                <a:close/>
              </a:path>
            </a:pathLst>
          </a:custGeom>
          <a:solidFill>
            <a:srgbClr val="4FC3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43267" y="5491162"/>
            <a:ext cx="5628005" cy="882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 spc="-10" dirty="0">
                <a:latin typeface="Arial"/>
                <a:cs typeface="Arial"/>
              </a:rPr>
              <a:t>Note!</a:t>
            </a:r>
            <a:endParaRPr sz="1400">
              <a:latin typeface="Arial"/>
              <a:cs typeface="Arial"/>
            </a:endParaRPr>
          </a:p>
          <a:p>
            <a:pPr marL="12700" marR="5080" algn="just">
              <a:lnSpc>
                <a:spcPts val="1650"/>
              </a:lnSpc>
              <a:spcBef>
                <a:spcPts val="130"/>
              </a:spcBef>
            </a:pPr>
            <a:r>
              <a:rPr sz="1400" dirty="0">
                <a:latin typeface="Arial"/>
                <a:cs typeface="Arial"/>
              </a:rPr>
              <a:t>When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object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is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deleted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from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store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saved,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it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cannot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be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brought </a:t>
            </a:r>
            <a:r>
              <a:rPr sz="1400" dirty="0">
                <a:latin typeface="Arial"/>
                <a:cs typeface="Arial"/>
              </a:rPr>
              <a:t>back.</a:t>
            </a:r>
            <a:r>
              <a:rPr sz="1400" spc="3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Best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practice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is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move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fixture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different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area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10" dirty="0">
                <a:latin typeface="Arial"/>
                <a:cs typeface="Arial"/>
              </a:rPr>
              <a:t> store </a:t>
            </a:r>
            <a:r>
              <a:rPr sz="1400" dirty="0">
                <a:latin typeface="Arial"/>
                <a:cs typeface="Arial"/>
              </a:rPr>
              <a:t>or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hide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 fixture.</a:t>
            </a:r>
            <a:r>
              <a:rPr sz="1400" spc="3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This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does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not</a:t>
            </a:r>
            <a:r>
              <a:rPr sz="1400" i="1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include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assets.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312912" y="1795525"/>
            <a:ext cx="2686050" cy="4667250"/>
          </a:xfrm>
          <a:custGeom>
            <a:avLst/>
            <a:gdLst/>
            <a:ahLst/>
            <a:cxnLst/>
            <a:rect l="l" t="t" r="r" b="b"/>
            <a:pathLst>
              <a:path w="2686050" h="4667250">
                <a:moveTo>
                  <a:pt x="748919" y="0"/>
                </a:moveTo>
                <a:lnTo>
                  <a:pt x="654558" y="17272"/>
                </a:lnTo>
                <a:lnTo>
                  <a:pt x="671804" y="40132"/>
                </a:lnTo>
                <a:lnTo>
                  <a:pt x="27178" y="526288"/>
                </a:lnTo>
                <a:lnTo>
                  <a:pt x="44323" y="549021"/>
                </a:lnTo>
                <a:lnTo>
                  <a:pt x="689025" y="62941"/>
                </a:lnTo>
                <a:lnTo>
                  <a:pt x="706247" y="85725"/>
                </a:lnTo>
                <a:lnTo>
                  <a:pt x="733234" y="31496"/>
                </a:lnTo>
                <a:lnTo>
                  <a:pt x="748919" y="0"/>
                </a:lnTo>
                <a:close/>
              </a:path>
              <a:path w="2686050" h="4667250">
                <a:moveTo>
                  <a:pt x="1511046" y="4652632"/>
                </a:moveTo>
                <a:lnTo>
                  <a:pt x="1495602" y="4629175"/>
                </a:lnTo>
                <a:lnTo>
                  <a:pt x="1458341" y="4572571"/>
                </a:lnTo>
                <a:lnTo>
                  <a:pt x="1444028" y="4597285"/>
                </a:lnTo>
                <a:lnTo>
                  <a:pt x="14351" y="3768979"/>
                </a:lnTo>
                <a:lnTo>
                  <a:pt x="0" y="3793731"/>
                </a:lnTo>
                <a:lnTo>
                  <a:pt x="1429715" y="4622025"/>
                </a:lnTo>
                <a:lnTo>
                  <a:pt x="1415415" y="4646739"/>
                </a:lnTo>
                <a:lnTo>
                  <a:pt x="1511046" y="4652632"/>
                </a:lnTo>
                <a:close/>
              </a:path>
              <a:path w="2686050" h="4667250">
                <a:moveTo>
                  <a:pt x="1975993" y="2032889"/>
                </a:moveTo>
                <a:lnTo>
                  <a:pt x="1620634" y="1327416"/>
                </a:lnTo>
                <a:lnTo>
                  <a:pt x="1646174" y="1314577"/>
                </a:lnTo>
                <a:lnTo>
                  <a:pt x="1569339" y="1257173"/>
                </a:lnTo>
                <a:lnTo>
                  <a:pt x="1569478" y="1314577"/>
                </a:lnTo>
                <a:lnTo>
                  <a:pt x="1569593" y="1353058"/>
                </a:lnTo>
                <a:lnTo>
                  <a:pt x="1595094" y="1340243"/>
                </a:lnTo>
                <a:lnTo>
                  <a:pt x="1950466" y="2045843"/>
                </a:lnTo>
                <a:lnTo>
                  <a:pt x="1975993" y="2032889"/>
                </a:lnTo>
                <a:close/>
              </a:path>
              <a:path w="2686050" h="4667250">
                <a:moveTo>
                  <a:pt x="1986026" y="236220"/>
                </a:moveTo>
                <a:lnTo>
                  <a:pt x="1961896" y="220853"/>
                </a:lnTo>
                <a:lnTo>
                  <a:pt x="1412455" y="1091603"/>
                </a:lnTo>
                <a:lnTo>
                  <a:pt x="1388237" y="1076325"/>
                </a:lnTo>
                <a:lnTo>
                  <a:pt x="1378839" y="1171702"/>
                </a:lnTo>
                <a:lnTo>
                  <a:pt x="1460754" y="1122045"/>
                </a:lnTo>
                <a:lnTo>
                  <a:pt x="1455712" y="1118870"/>
                </a:lnTo>
                <a:lnTo>
                  <a:pt x="1436598" y="1106830"/>
                </a:lnTo>
                <a:lnTo>
                  <a:pt x="1986026" y="236220"/>
                </a:lnTo>
                <a:close/>
              </a:path>
              <a:path w="2686050" h="4667250">
                <a:moveTo>
                  <a:pt x="2685923" y="3820960"/>
                </a:moveTo>
                <a:lnTo>
                  <a:pt x="2667762" y="3798900"/>
                </a:lnTo>
                <a:lnTo>
                  <a:pt x="1693024" y="4601311"/>
                </a:lnTo>
                <a:lnTo>
                  <a:pt x="1674876" y="4579251"/>
                </a:lnTo>
                <a:lnTo>
                  <a:pt x="1636014" y="4666831"/>
                </a:lnTo>
                <a:lnTo>
                  <a:pt x="1729359" y="4645431"/>
                </a:lnTo>
                <a:lnTo>
                  <a:pt x="1718665" y="4632452"/>
                </a:lnTo>
                <a:lnTo>
                  <a:pt x="1711185" y="4623371"/>
                </a:lnTo>
                <a:lnTo>
                  <a:pt x="2685923" y="382096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75</a:t>
            </a:fld>
            <a:endParaRPr spc="-25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43275" y="1647825"/>
            <a:ext cx="6829425" cy="292417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Store</a:t>
            </a:r>
            <a:r>
              <a:rPr sz="3200" spc="-35" dirty="0"/>
              <a:t> </a:t>
            </a:r>
            <a:r>
              <a:rPr sz="3200" dirty="0"/>
              <a:t>Builder</a:t>
            </a:r>
            <a:r>
              <a:rPr sz="3200" spc="-15" dirty="0"/>
              <a:t> </a:t>
            </a:r>
            <a:r>
              <a:rPr sz="3200" dirty="0"/>
              <a:t>Navigation</a:t>
            </a:r>
            <a:r>
              <a:rPr sz="3200" spc="-60" dirty="0"/>
              <a:t> </a:t>
            </a:r>
            <a:r>
              <a:rPr sz="3200" dirty="0"/>
              <a:t>|</a:t>
            </a:r>
            <a:r>
              <a:rPr sz="3200" spc="-35" dirty="0"/>
              <a:t> </a:t>
            </a:r>
            <a:r>
              <a:rPr sz="3200" dirty="0"/>
              <a:t>Project</a:t>
            </a:r>
            <a:r>
              <a:rPr sz="3200" spc="-60" dirty="0"/>
              <a:t> </a:t>
            </a:r>
            <a:r>
              <a:rPr sz="3200" spc="-10" dirty="0"/>
              <a:t>Panel</a:t>
            </a:r>
            <a:endParaRPr sz="3200"/>
          </a:p>
        </p:txBody>
      </p:sp>
      <p:sp>
        <p:nvSpPr>
          <p:cNvPr id="5" name="object 5"/>
          <p:cNvSpPr txBox="1"/>
          <p:nvPr/>
        </p:nvSpPr>
        <p:spPr>
          <a:xfrm>
            <a:off x="374332" y="1568132"/>
            <a:ext cx="2508250" cy="17062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latin typeface="Arial"/>
                <a:cs typeface="Arial"/>
              </a:rPr>
              <a:t>Project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Properties</a:t>
            </a:r>
            <a:endParaRPr sz="2000">
              <a:latin typeface="Arial"/>
              <a:cs typeface="Arial"/>
            </a:endParaRPr>
          </a:p>
          <a:p>
            <a:pPr marL="244475" marR="5080" indent="-232410">
              <a:lnSpc>
                <a:spcPct val="103000"/>
              </a:lnSpc>
              <a:spcBef>
                <a:spcPts val="1225"/>
              </a:spcBef>
              <a:buChar char="•"/>
              <a:tabLst>
                <a:tab pos="244475" algn="l"/>
              </a:tabLst>
            </a:pPr>
            <a:r>
              <a:rPr sz="1550" dirty="0">
                <a:latin typeface="Arial"/>
                <a:cs typeface="Arial"/>
              </a:rPr>
              <a:t>This</a:t>
            </a:r>
            <a:r>
              <a:rPr sz="1550" spc="5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is</a:t>
            </a:r>
            <a:r>
              <a:rPr sz="1550" spc="13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</a:t>
            </a:r>
            <a:r>
              <a:rPr sz="1550" spc="3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panel</a:t>
            </a:r>
            <a:r>
              <a:rPr sz="1550" spc="3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where</a:t>
            </a:r>
            <a:r>
              <a:rPr sz="1550" spc="30" dirty="0">
                <a:latin typeface="Arial"/>
                <a:cs typeface="Arial"/>
              </a:rPr>
              <a:t> </a:t>
            </a:r>
            <a:r>
              <a:rPr sz="1550" spc="-25" dirty="0">
                <a:latin typeface="Arial"/>
                <a:cs typeface="Arial"/>
              </a:rPr>
              <a:t>the </a:t>
            </a:r>
            <a:r>
              <a:rPr sz="1550" dirty="0">
                <a:latin typeface="Arial"/>
                <a:cs typeface="Arial"/>
              </a:rPr>
              <a:t>user</a:t>
            </a:r>
            <a:r>
              <a:rPr sz="1550" spc="14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can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access</a:t>
            </a:r>
            <a:r>
              <a:rPr sz="1550" spc="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all</a:t>
            </a:r>
            <a:r>
              <a:rPr sz="1550" spc="10" dirty="0">
                <a:latin typeface="Arial"/>
                <a:cs typeface="Arial"/>
              </a:rPr>
              <a:t> </a:t>
            </a:r>
            <a:r>
              <a:rPr sz="1550" spc="-25" dirty="0">
                <a:latin typeface="Arial"/>
                <a:cs typeface="Arial"/>
              </a:rPr>
              <a:t>the </a:t>
            </a:r>
            <a:r>
              <a:rPr sz="1550" dirty="0">
                <a:latin typeface="Arial"/>
                <a:cs typeface="Arial"/>
              </a:rPr>
              <a:t>3D</a:t>
            </a:r>
            <a:r>
              <a:rPr sz="1550" spc="6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asset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types</a:t>
            </a:r>
            <a:r>
              <a:rPr sz="1550" spc="3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/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content </a:t>
            </a:r>
            <a:r>
              <a:rPr sz="1550" dirty="0">
                <a:latin typeface="Arial"/>
                <a:cs typeface="Arial"/>
              </a:rPr>
              <a:t>that</a:t>
            </a:r>
            <a:r>
              <a:rPr sz="1550" spc="6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can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be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added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spc="-50" dirty="0">
                <a:latin typeface="Arial"/>
                <a:cs typeface="Arial"/>
              </a:rPr>
              <a:t>a </a:t>
            </a:r>
            <a:r>
              <a:rPr sz="1550" spc="-10" dirty="0">
                <a:latin typeface="Arial"/>
                <a:cs typeface="Arial"/>
              </a:rPr>
              <a:t>store</a:t>
            </a:r>
            <a:endParaRPr sz="15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26355" y="4781613"/>
            <a:ext cx="893444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Displays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68140" y="5280342"/>
            <a:ext cx="86741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Signage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15309" y="5779134"/>
            <a:ext cx="12452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Planograms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119626" y="3195701"/>
            <a:ext cx="1323975" cy="2999105"/>
          </a:xfrm>
          <a:custGeom>
            <a:avLst/>
            <a:gdLst/>
            <a:ahLst/>
            <a:cxnLst/>
            <a:rect l="l" t="t" r="r" b="b"/>
            <a:pathLst>
              <a:path w="1323975" h="2999104">
                <a:moveTo>
                  <a:pt x="876300" y="47625"/>
                </a:moveTo>
                <a:lnTo>
                  <a:pt x="876300" y="1601343"/>
                </a:lnTo>
              </a:path>
              <a:path w="1323975" h="2999104">
                <a:moveTo>
                  <a:pt x="495300" y="0"/>
                </a:moveTo>
                <a:lnTo>
                  <a:pt x="495300" y="2146681"/>
                </a:lnTo>
              </a:path>
              <a:path w="1323975" h="2999104">
                <a:moveTo>
                  <a:pt x="0" y="0"/>
                </a:moveTo>
                <a:lnTo>
                  <a:pt x="0" y="2546705"/>
                </a:lnTo>
              </a:path>
              <a:path w="1323975" h="2999104">
                <a:moveTo>
                  <a:pt x="1323975" y="0"/>
                </a:moveTo>
                <a:lnTo>
                  <a:pt x="1323975" y="2998965"/>
                </a:lnTo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921250" y="6278245"/>
            <a:ext cx="10541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Pinboards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72504" y="5244147"/>
            <a:ext cx="5588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Arial"/>
                <a:cs typeface="Arial"/>
              </a:rPr>
              <a:t>Tools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21578" y="5650229"/>
            <a:ext cx="68453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Stores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824601" y="3195701"/>
            <a:ext cx="504825" cy="2456180"/>
          </a:xfrm>
          <a:custGeom>
            <a:avLst/>
            <a:gdLst/>
            <a:ahLst/>
            <a:cxnLst/>
            <a:rect l="l" t="t" r="r" b="b"/>
            <a:pathLst>
              <a:path w="504825" h="2456179">
                <a:moveTo>
                  <a:pt x="0" y="0"/>
                </a:moveTo>
                <a:lnTo>
                  <a:pt x="0" y="2455824"/>
                </a:lnTo>
              </a:path>
              <a:path w="504825" h="2456179">
                <a:moveTo>
                  <a:pt x="504825" y="47625"/>
                </a:moveTo>
                <a:lnTo>
                  <a:pt x="504825" y="2022475"/>
                </a:lnTo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76</a:t>
            </a:fld>
            <a:endParaRPr spc="-25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Store</a:t>
            </a:r>
            <a:r>
              <a:rPr sz="3200" spc="-40" dirty="0"/>
              <a:t> </a:t>
            </a:r>
            <a:r>
              <a:rPr sz="3200" dirty="0"/>
              <a:t>Builder</a:t>
            </a:r>
            <a:r>
              <a:rPr sz="3200" spc="-20" dirty="0"/>
              <a:t> </a:t>
            </a:r>
            <a:r>
              <a:rPr sz="3200" dirty="0"/>
              <a:t>Navigation</a:t>
            </a:r>
            <a:r>
              <a:rPr sz="3200" spc="-65" dirty="0"/>
              <a:t> </a:t>
            </a:r>
            <a:r>
              <a:rPr sz="3200" dirty="0"/>
              <a:t>|</a:t>
            </a:r>
            <a:r>
              <a:rPr sz="3200" spc="-40" dirty="0"/>
              <a:t> </a:t>
            </a:r>
            <a:r>
              <a:rPr sz="3200" dirty="0"/>
              <a:t>Properties</a:t>
            </a:r>
            <a:r>
              <a:rPr sz="3200" spc="-35" dirty="0"/>
              <a:t> </a:t>
            </a:r>
            <a:r>
              <a:rPr sz="3200" spc="-10" dirty="0"/>
              <a:t>Panel</a:t>
            </a:r>
            <a:endParaRPr sz="3200"/>
          </a:p>
        </p:txBody>
      </p:sp>
      <p:grpSp>
        <p:nvGrpSpPr>
          <p:cNvPr id="4" name="object 4"/>
          <p:cNvGrpSpPr/>
          <p:nvPr/>
        </p:nvGrpSpPr>
        <p:grpSpPr>
          <a:xfrm>
            <a:off x="3857625" y="1295653"/>
            <a:ext cx="5074920" cy="5305425"/>
            <a:chOff x="3857625" y="1295653"/>
            <a:chExt cx="5074920" cy="53054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7625" y="1419224"/>
              <a:ext cx="4000500" cy="51816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781675" y="1657349"/>
              <a:ext cx="2057400" cy="2752725"/>
            </a:xfrm>
            <a:custGeom>
              <a:avLst/>
              <a:gdLst/>
              <a:ahLst/>
              <a:cxnLst/>
              <a:rect l="l" t="t" r="r" b="b"/>
              <a:pathLst>
                <a:path w="2057400" h="2752725">
                  <a:moveTo>
                    <a:pt x="0" y="171450"/>
                  </a:moveTo>
                  <a:lnTo>
                    <a:pt x="1724025" y="171450"/>
                  </a:lnTo>
                  <a:lnTo>
                    <a:pt x="1724025" y="19050"/>
                  </a:lnTo>
                  <a:lnTo>
                    <a:pt x="0" y="19050"/>
                  </a:lnTo>
                  <a:lnTo>
                    <a:pt x="0" y="171450"/>
                  </a:lnTo>
                  <a:close/>
                </a:path>
                <a:path w="2057400" h="2752725">
                  <a:moveTo>
                    <a:pt x="1790700" y="161925"/>
                  </a:moveTo>
                  <a:lnTo>
                    <a:pt x="2057400" y="161925"/>
                  </a:lnTo>
                  <a:lnTo>
                    <a:pt x="2057400" y="0"/>
                  </a:lnTo>
                  <a:lnTo>
                    <a:pt x="1790700" y="0"/>
                  </a:lnTo>
                  <a:lnTo>
                    <a:pt x="1790700" y="161925"/>
                  </a:lnTo>
                  <a:close/>
                </a:path>
                <a:path w="2057400" h="2752725">
                  <a:moveTo>
                    <a:pt x="0" y="2752725"/>
                  </a:moveTo>
                  <a:lnTo>
                    <a:pt x="2057400" y="2752725"/>
                  </a:lnTo>
                  <a:lnTo>
                    <a:pt x="2057400" y="2362200"/>
                  </a:lnTo>
                  <a:lnTo>
                    <a:pt x="0" y="2362200"/>
                  </a:lnTo>
                  <a:lnTo>
                    <a:pt x="0" y="2752725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886575" y="1295653"/>
              <a:ext cx="2045970" cy="3025140"/>
            </a:xfrm>
            <a:custGeom>
              <a:avLst/>
              <a:gdLst/>
              <a:ahLst/>
              <a:cxnLst/>
              <a:rect l="l" t="t" r="r" b="b"/>
              <a:pathLst>
                <a:path w="2045970" h="3025140">
                  <a:moveTo>
                    <a:pt x="1976755" y="2504440"/>
                  </a:moveTo>
                  <a:lnTo>
                    <a:pt x="1971294" y="2486152"/>
                  </a:lnTo>
                  <a:lnTo>
                    <a:pt x="336905" y="2979559"/>
                  </a:lnTo>
                  <a:lnTo>
                    <a:pt x="328676" y="2952242"/>
                  </a:lnTo>
                  <a:lnTo>
                    <a:pt x="266700" y="3010789"/>
                  </a:lnTo>
                  <a:lnTo>
                    <a:pt x="350647" y="3025140"/>
                  </a:lnTo>
                  <a:lnTo>
                    <a:pt x="343522" y="3001518"/>
                  </a:lnTo>
                  <a:lnTo>
                    <a:pt x="342404" y="2997835"/>
                  </a:lnTo>
                  <a:lnTo>
                    <a:pt x="1976755" y="2504440"/>
                  </a:lnTo>
                  <a:close/>
                </a:path>
                <a:path w="2045970" h="3025140">
                  <a:moveTo>
                    <a:pt x="1976882" y="1246505"/>
                  </a:moveTo>
                  <a:lnTo>
                    <a:pt x="1029766" y="578802"/>
                  </a:lnTo>
                  <a:lnTo>
                    <a:pt x="1034884" y="571500"/>
                  </a:lnTo>
                  <a:lnTo>
                    <a:pt x="1046226" y="555371"/>
                  </a:lnTo>
                  <a:lnTo>
                    <a:pt x="962025" y="542671"/>
                  </a:lnTo>
                  <a:lnTo>
                    <a:pt x="1002411" y="617728"/>
                  </a:lnTo>
                  <a:lnTo>
                    <a:pt x="1018819" y="594372"/>
                  </a:lnTo>
                  <a:lnTo>
                    <a:pt x="1965960" y="1261999"/>
                  </a:lnTo>
                  <a:lnTo>
                    <a:pt x="1976882" y="1246505"/>
                  </a:lnTo>
                  <a:close/>
                </a:path>
                <a:path w="2045970" h="3025140">
                  <a:moveTo>
                    <a:pt x="2045970" y="18542"/>
                  </a:moveTo>
                  <a:lnTo>
                    <a:pt x="2041906" y="0"/>
                  </a:lnTo>
                  <a:lnTo>
                    <a:pt x="72466" y="424561"/>
                  </a:lnTo>
                  <a:lnTo>
                    <a:pt x="66421" y="396621"/>
                  </a:lnTo>
                  <a:lnTo>
                    <a:pt x="0" y="449834"/>
                  </a:lnTo>
                  <a:lnTo>
                    <a:pt x="82550" y="471043"/>
                  </a:lnTo>
                  <a:lnTo>
                    <a:pt x="77063" y="445770"/>
                  </a:lnTo>
                  <a:lnTo>
                    <a:pt x="76492" y="443115"/>
                  </a:lnTo>
                  <a:lnTo>
                    <a:pt x="2045970" y="1854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2150" y="4867275"/>
              <a:ext cx="2085975" cy="39052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715000" y="4810125"/>
              <a:ext cx="2219325" cy="514350"/>
            </a:xfrm>
            <a:custGeom>
              <a:avLst/>
              <a:gdLst/>
              <a:ahLst/>
              <a:cxnLst/>
              <a:rect l="l" t="t" r="r" b="b"/>
              <a:pathLst>
                <a:path w="2219325" h="514350">
                  <a:moveTo>
                    <a:pt x="0" y="514350"/>
                  </a:moveTo>
                  <a:lnTo>
                    <a:pt x="2219325" y="514350"/>
                  </a:lnTo>
                  <a:lnTo>
                    <a:pt x="2219325" y="0"/>
                  </a:lnTo>
                  <a:lnTo>
                    <a:pt x="0" y="0"/>
                  </a:lnTo>
                  <a:lnTo>
                    <a:pt x="0" y="514350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014459" y="1086421"/>
            <a:ext cx="1953260" cy="19024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80645">
              <a:lnSpc>
                <a:spcPct val="123200"/>
              </a:lnSpc>
              <a:spcBef>
                <a:spcPts val="130"/>
              </a:spcBef>
            </a:pPr>
            <a:r>
              <a:rPr sz="1550" dirty="0">
                <a:latin typeface="Arial"/>
                <a:cs typeface="Arial"/>
              </a:rPr>
              <a:t>Rename</a:t>
            </a:r>
            <a:r>
              <a:rPr sz="1550" spc="13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your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object </a:t>
            </a:r>
            <a:r>
              <a:rPr sz="1550" dirty="0">
                <a:latin typeface="Arial"/>
                <a:cs typeface="Arial"/>
              </a:rPr>
              <a:t>by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clicking</a:t>
            </a:r>
            <a:r>
              <a:rPr sz="1550" spc="5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in</a:t>
            </a:r>
            <a:r>
              <a:rPr sz="1550" spc="55" dirty="0">
                <a:latin typeface="Arial"/>
                <a:cs typeface="Arial"/>
              </a:rPr>
              <a:t> </a:t>
            </a:r>
            <a:r>
              <a:rPr sz="1550" spc="-25" dirty="0">
                <a:latin typeface="Arial"/>
                <a:cs typeface="Arial"/>
              </a:rPr>
              <a:t>the </a:t>
            </a:r>
            <a:r>
              <a:rPr sz="1550" dirty="0">
                <a:latin typeface="Arial"/>
                <a:cs typeface="Arial"/>
              </a:rPr>
              <a:t>name</a:t>
            </a:r>
            <a:r>
              <a:rPr sz="1550" spc="4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bar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and</a:t>
            </a:r>
            <a:r>
              <a:rPr sz="1550" spc="13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typing</a:t>
            </a:r>
            <a:endParaRPr sz="1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30"/>
              </a:spcBef>
            </a:pPr>
            <a:endParaRPr sz="1550">
              <a:latin typeface="Arial"/>
              <a:cs typeface="Arial"/>
            </a:endParaRPr>
          </a:p>
          <a:p>
            <a:pPr marL="12700" marR="5080">
              <a:lnSpc>
                <a:spcPct val="125099"/>
              </a:lnSpc>
            </a:pPr>
            <a:r>
              <a:rPr sz="1550" dirty="0">
                <a:latin typeface="Arial"/>
                <a:cs typeface="Arial"/>
              </a:rPr>
              <a:t>Make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your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aisle</a:t>
            </a:r>
            <a:r>
              <a:rPr sz="1550" spc="30" dirty="0">
                <a:latin typeface="Arial"/>
                <a:cs typeface="Arial"/>
              </a:rPr>
              <a:t> </a:t>
            </a:r>
            <a:r>
              <a:rPr sz="1550" spc="-35" dirty="0">
                <a:latin typeface="Arial"/>
                <a:cs typeface="Arial"/>
              </a:rPr>
              <a:t>HD </a:t>
            </a:r>
            <a:r>
              <a:rPr sz="1550" dirty="0">
                <a:latin typeface="Arial"/>
                <a:cs typeface="Arial"/>
              </a:rPr>
              <a:t>by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clicking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this</a:t>
            </a:r>
            <a:r>
              <a:rPr sz="1550" spc="1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button</a:t>
            </a:r>
            <a:endParaRPr sz="15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14459" y="3620071"/>
            <a:ext cx="2125980" cy="14947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24200"/>
              </a:lnSpc>
              <a:spcBef>
                <a:spcPts val="110"/>
              </a:spcBef>
            </a:pPr>
            <a:r>
              <a:rPr sz="1550" dirty="0">
                <a:latin typeface="Arial"/>
                <a:cs typeface="Arial"/>
              </a:rPr>
              <a:t>Edit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aisle</a:t>
            </a:r>
            <a:r>
              <a:rPr sz="1550" spc="4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length</a:t>
            </a:r>
            <a:r>
              <a:rPr sz="1550" spc="40" dirty="0">
                <a:latin typeface="Arial"/>
                <a:cs typeface="Arial"/>
              </a:rPr>
              <a:t> </a:t>
            </a:r>
            <a:r>
              <a:rPr sz="1550" spc="-20" dirty="0">
                <a:latin typeface="Arial"/>
                <a:cs typeface="Arial"/>
              </a:rPr>
              <a:t>here. </a:t>
            </a:r>
            <a:r>
              <a:rPr sz="1550" dirty="0">
                <a:latin typeface="Arial"/>
                <a:cs typeface="Arial"/>
              </a:rPr>
              <a:t>Lengthening</a:t>
            </a:r>
            <a:r>
              <a:rPr sz="1550" spc="13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aisles</a:t>
            </a:r>
            <a:r>
              <a:rPr sz="1550" spc="150" dirty="0">
                <a:latin typeface="Arial"/>
                <a:cs typeface="Arial"/>
              </a:rPr>
              <a:t> </a:t>
            </a:r>
            <a:r>
              <a:rPr sz="1550" spc="-25" dirty="0">
                <a:latin typeface="Arial"/>
                <a:cs typeface="Arial"/>
              </a:rPr>
              <a:t>or </a:t>
            </a:r>
            <a:r>
              <a:rPr sz="1550" dirty="0">
                <a:latin typeface="Arial"/>
                <a:cs typeface="Arial"/>
              </a:rPr>
              <a:t>coolers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allows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you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spc="-25" dirty="0">
                <a:latin typeface="Arial"/>
                <a:cs typeface="Arial"/>
              </a:rPr>
              <a:t>fit </a:t>
            </a:r>
            <a:r>
              <a:rPr sz="1550" dirty="0">
                <a:latin typeface="Arial"/>
                <a:cs typeface="Arial"/>
              </a:rPr>
              <a:t>any</a:t>
            </a:r>
            <a:r>
              <a:rPr sz="1550" spc="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sized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POG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in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spc="-25" dirty="0">
                <a:latin typeface="Arial"/>
                <a:cs typeface="Arial"/>
              </a:rPr>
              <a:t>any </a:t>
            </a:r>
            <a:r>
              <a:rPr sz="1550" dirty="0">
                <a:latin typeface="Arial"/>
                <a:cs typeface="Arial"/>
              </a:rPr>
              <a:t>virtual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environment</a:t>
            </a:r>
            <a:endParaRPr sz="15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87119" y="4916487"/>
            <a:ext cx="2327910" cy="138176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>
              <a:lnSpc>
                <a:spcPct val="122800"/>
              </a:lnSpc>
              <a:spcBef>
                <a:spcPts val="135"/>
              </a:spcBef>
            </a:pPr>
            <a:r>
              <a:rPr sz="1550" dirty="0">
                <a:latin typeface="Arial"/>
                <a:cs typeface="Arial"/>
              </a:rPr>
              <a:t>When</a:t>
            </a:r>
            <a:r>
              <a:rPr sz="1550" spc="12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selecting</a:t>
            </a:r>
            <a:r>
              <a:rPr sz="1550" spc="120" dirty="0">
                <a:latin typeface="Arial"/>
                <a:cs typeface="Arial"/>
              </a:rPr>
              <a:t> </a:t>
            </a:r>
            <a:r>
              <a:rPr sz="1550" spc="-20" dirty="0">
                <a:latin typeface="Arial"/>
                <a:cs typeface="Arial"/>
              </a:rPr>
              <a:t>your </a:t>
            </a:r>
            <a:r>
              <a:rPr sz="1550" dirty="0">
                <a:latin typeface="Arial"/>
                <a:cs typeface="Arial"/>
              </a:rPr>
              <a:t>POG,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you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can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highlight </a:t>
            </a:r>
            <a:r>
              <a:rPr sz="1550" dirty="0">
                <a:latin typeface="Arial"/>
                <a:cs typeface="Arial"/>
              </a:rPr>
              <a:t>your</a:t>
            </a:r>
            <a:r>
              <a:rPr sz="1550" spc="1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products</a:t>
            </a:r>
            <a:r>
              <a:rPr sz="1550" spc="5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based</a:t>
            </a:r>
            <a:r>
              <a:rPr sz="1550" spc="50" dirty="0">
                <a:latin typeface="Arial"/>
                <a:cs typeface="Arial"/>
              </a:rPr>
              <a:t> </a:t>
            </a:r>
            <a:r>
              <a:rPr sz="1550" spc="-25" dirty="0">
                <a:latin typeface="Arial"/>
                <a:cs typeface="Arial"/>
              </a:rPr>
              <a:t>on </a:t>
            </a:r>
            <a:r>
              <a:rPr sz="1550" dirty="0">
                <a:latin typeface="Arial"/>
                <a:cs typeface="Arial"/>
              </a:rPr>
              <a:t>certain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categories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(update</a:t>
            </a:r>
            <a:r>
              <a:rPr sz="900" i="1" spc="40" dirty="0">
                <a:latin typeface="Arial"/>
                <a:cs typeface="Arial"/>
              </a:rPr>
              <a:t> </a:t>
            </a:r>
            <a:r>
              <a:rPr sz="900" i="1" spc="-20" dirty="0">
                <a:latin typeface="Arial"/>
                <a:cs typeface="Arial"/>
              </a:rPr>
              <a:t>this </a:t>
            </a:r>
            <a:r>
              <a:rPr sz="900" i="1" dirty="0">
                <a:latin typeface="Arial"/>
                <a:cs typeface="Arial"/>
              </a:rPr>
              <a:t>in</a:t>
            </a:r>
            <a:r>
              <a:rPr sz="900" i="1" spc="-10" dirty="0">
                <a:latin typeface="Arial"/>
                <a:cs typeface="Arial"/>
              </a:rPr>
              <a:t> your</a:t>
            </a:r>
            <a:r>
              <a:rPr sz="900" i="1" spc="-35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product</a:t>
            </a:r>
            <a:r>
              <a:rPr sz="900" i="1" spc="15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metadata</a:t>
            </a:r>
            <a:r>
              <a:rPr sz="900" i="1" spc="-10" dirty="0">
                <a:latin typeface="Arial"/>
                <a:cs typeface="Arial"/>
              </a:rPr>
              <a:t> </a:t>
            </a:r>
            <a:r>
              <a:rPr sz="900" i="1" dirty="0">
                <a:latin typeface="Arial"/>
                <a:cs typeface="Arial"/>
              </a:rPr>
              <a:t>in</a:t>
            </a:r>
            <a:r>
              <a:rPr sz="900" i="1" spc="-10" dirty="0">
                <a:latin typeface="Arial"/>
                <a:cs typeface="Arial"/>
              </a:rPr>
              <a:t> ShopperMX.com)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51276" y="5137530"/>
            <a:ext cx="2512695" cy="455930"/>
          </a:xfrm>
          <a:custGeom>
            <a:avLst/>
            <a:gdLst/>
            <a:ahLst/>
            <a:cxnLst/>
            <a:rect l="l" t="t" r="r" b="b"/>
            <a:pathLst>
              <a:path w="2512695" h="455929">
                <a:moveTo>
                  <a:pt x="2435634" y="28267"/>
                </a:moveTo>
                <a:lnTo>
                  <a:pt x="0" y="437134"/>
                </a:lnTo>
                <a:lnTo>
                  <a:pt x="3048" y="455917"/>
                </a:lnTo>
                <a:lnTo>
                  <a:pt x="2438778" y="47068"/>
                </a:lnTo>
                <a:lnTo>
                  <a:pt x="2435634" y="28267"/>
                </a:lnTo>
                <a:close/>
              </a:path>
              <a:path w="2512695" h="455929">
                <a:moveTo>
                  <a:pt x="2510869" y="26162"/>
                </a:moveTo>
                <a:lnTo>
                  <a:pt x="2448179" y="26162"/>
                </a:lnTo>
                <a:lnTo>
                  <a:pt x="2451354" y="44958"/>
                </a:lnTo>
                <a:lnTo>
                  <a:pt x="2438778" y="47068"/>
                </a:lnTo>
                <a:lnTo>
                  <a:pt x="2443479" y="75184"/>
                </a:lnTo>
                <a:lnTo>
                  <a:pt x="2510869" y="26162"/>
                </a:lnTo>
                <a:close/>
              </a:path>
              <a:path w="2512695" h="455929">
                <a:moveTo>
                  <a:pt x="2448179" y="26162"/>
                </a:moveTo>
                <a:lnTo>
                  <a:pt x="2435634" y="28267"/>
                </a:lnTo>
                <a:lnTo>
                  <a:pt x="2438778" y="47068"/>
                </a:lnTo>
                <a:lnTo>
                  <a:pt x="2451354" y="44958"/>
                </a:lnTo>
                <a:lnTo>
                  <a:pt x="2448179" y="26162"/>
                </a:lnTo>
                <a:close/>
              </a:path>
              <a:path w="2512695" h="455929">
                <a:moveTo>
                  <a:pt x="2430907" y="0"/>
                </a:moveTo>
                <a:lnTo>
                  <a:pt x="2435634" y="28267"/>
                </a:lnTo>
                <a:lnTo>
                  <a:pt x="2448179" y="26162"/>
                </a:lnTo>
                <a:lnTo>
                  <a:pt x="2510869" y="26162"/>
                </a:lnTo>
                <a:lnTo>
                  <a:pt x="2512441" y="25019"/>
                </a:lnTo>
                <a:lnTo>
                  <a:pt x="243090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77</a:t>
            </a:fld>
            <a:endParaRPr spc="-25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Adding</a:t>
            </a:r>
            <a:r>
              <a:rPr sz="3200" spc="-135" dirty="0"/>
              <a:t> </a:t>
            </a:r>
            <a:r>
              <a:rPr sz="3200" dirty="0"/>
              <a:t>Assets</a:t>
            </a:r>
            <a:r>
              <a:rPr sz="3200" spc="-25" dirty="0"/>
              <a:t> </a:t>
            </a:r>
            <a:r>
              <a:rPr sz="3200" dirty="0"/>
              <a:t>to</a:t>
            </a:r>
            <a:r>
              <a:rPr sz="3200" spc="-55" dirty="0"/>
              <a:t> </a:t>
            </a:r>
            <a:r>
              <a:rPr sz="3200" dirty="0"/>
              <a:t>a</a:t>
            </a:r>
            <a:r>
              <a:rPr sz="3200" spc="45" dirty="0"/>
              <a:t> </a:t>
            </a:r>
            <a:r>
              <a:rPr sz="3200" spc="-10" dirty="0"/>
              <a:t>Store</a:t>
            </a:r>
            <a:endParaRPr sz="3200"/>
          </a:p>
        </p:txBody>
      </p:sp>
      <p:grpSp>
        <p:nvGrpSpPr>
          <p:cNvPr id="4" name="object 4"/>
          <p:cNvGrpSpPr/>
          <p:nvPr/>
        </p:nvGrpSpPr>
        <p:grpSpPr>
          <a:xfrm>
            <a:off x="5570601" y="3960748"/>
            <a:ext cx="203200" cy="288925"/>
            <a:chOff x="5570601" y="3960748"/>
            <a:chExt cx="203200" cy="288925"/>
          </a:xfrm>
        </p:grpSpPr>
        <p:sp>
          <p:nvSpPr>
            <p:cNvPr id="5" name="object 5"/>
            <p:cNvSpPr/>
            <p:nvPr/>
          </p:nvSpPr>
          <p:spPr>
            <a:xfrm>
              <a:off x="5576951" y="3967098"/>
              <a:ext cx="190500" cy="276225"/>
            </a:xfrm>
            <a:custGeom>
              <a:avLst/>
              <a:gdLst/>
              <a:ahLst/>
              <a:cxnLst/>
              <a:rect l="l" t="t" r="r" b="b"/>
              <a:pathLst>
                <a:path w="190500" h="276225">
                  <a:moveTo>
                    <a:pt x="0" y="0"/>
                  </a:moveTo>
                  <a:lnTo>
                    <a:pt x="0" y="276225"/>
                  </a:lnTo>
                  <a:lnTo>
                    <a:pt x="190500" y="1381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C3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76951" y="3967098"/>
              <a:ext cx="190500" cy="276225"/>
            </a:xfrm>
            <a:custGeom>
              <a:avLst/>
              <a:gdLst/>
              <a:ahLst/>
              <a:cxnLst/>
              <a:rect l="l" t="t" r="r" b="b"/>
              <a:pathLst>
                <a:path w="190500" h="276225">
                  <a:moveTo>
                    <a:pt x="0" y="0"/>
                  </a:moveTo>
                  <a:lnTo>
                    <a:pt x="190500" y="138175"/>
                  </a:lnTo>
                  <a:lnTo>
                    <a:pt x="0" y="27622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388F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89964" y="1435798"/>
            <a:ext cx="3240405" cy="853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Step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0" dirty="0"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00800"/>
              </a:lnSpc>
            </a:pPr>
            <a:r>
              <a:rPr sz="1800" dirty="0">
                <a:latin typeface="Arial"/>
                <a:cs typeface="Arial"/>
              </a:rPr>
              <a:t>In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Project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Panel,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choose </a:t>
            </a:r>
            <a:r>
              <a:rPr sz="1800" dirty="0">
                <a:latin typeface="Arial"/>
                <a:cs typeface="Arial"/>
              </a:rPr>
              <a:t>Planogram,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Display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Signage.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79439" y="1435798"/>
            <a:ext cx="4531360" cy="853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Step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0" dirty="0"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00800"/>
              </a:lnSpc>
            </a:pPr>
            <a:r>
              <a:rPr sz="1800" dirty="0">
                <a:latin typeface="Arial"/>
                <a:cs typeface="Arial"/>
              </a:rPr>
              <a:t>Click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drag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POG,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Display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Sign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you </a:t>
            </a:r>
            <a:r>
              <a:rPr sz="1800" dirty="0">
                <a:latin typeface="Arial"/>
                <a:cs typeface="Arial"/>
              </a:rPr>
              <a:t>wish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place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into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0" dirty="0">
                <a:latin typeface="Arial"/>
                <a:cs typeface="Arial"/>
              </a:rPr>
              <a:t> store.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0" y="2609850"/>
            <a:ext cx="5391150" cy="298132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179439" y="5821362"/>
            <a:ext cx="4990465" cy="5772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1800" dirty="0">
                <a:latin typeface="Arial"/>
                <a:cs typeface="Arial"/>
              </a:rPr>
              <a:t>For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planograms,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make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sure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green </a:t>
            </a:r>
            <a:r>
              <a:rPr sz="1800" dirty="0">
                <a:latin typeface="Arial"/>
                <a:cs typeface="Arial"/>
              </a:rPr>
              <a:t>highlighting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ensure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has snapped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shelf.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38200" y="2771775"/>
            <a:ext cx="4572000" cy="2924175"/>
            <a:chOff x="838200" y="2771775"/>
            <a:chExt cx="4572000" cy="292417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8200" y="2771775"/>
              <a:ext cx="4572000" cy="292417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428750" y="4038600"/>
              <a:ext cx="1276350" cy="381000"/>
            </a:xfrm>
            <a:custGeom>
              <a:avLst/>
              <a:gdLst/>
              <a:ahLst/>
              <a:cxnLst/>
              <a:rect l="l" t="t" r="r" b="b"/>
              <a:pathLst>
                <a:path w="1276350" h="381000">
                  <a:moveTo>
                    <a:pt x="0" y="381000"/>
                  </a:moveTo>
                  <a:lnTo>
                    <a:pt x="1276350" y="381000"/>
                  </a:lnTo>
                  <a:lnTo>
                    <a:pt x="1276350" y="0"/>
                  </a:lnTo>
                  <a:lnTo>
                    <a:pt x="0" y="0"/>
                  </a:lnTo>
                  <a:lnTo>
                    <a:pt x="0" y="38100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78</a:t>
            </a:fld>
            <a:endParaRPr spc="-25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Adding &amp;</a:t>
            </a:r>
            <a:r>
              <a:rPr sz="3200" spc="-50" dirty="0"/>
              <a:t> </a:t>
            </a:r>
            <a:r>
              <a:rPr sz="3200" dirty="0"/>
              <a:t>Editing</a:t>
            </a:r>
            <a:r>
              <a:rPr sz="3200" spc="-70" dirty="0"/>
              <a:t> </a:t>
            </a:r>
            <a:r>
              <a:rPr sz="3200" dirty="0"/>
              <a:t>Signage</a:t>
            </a:r>
            <a:r>
              <a:rPr sz="3200" spc="30" dirty="0"/>
              <a:t> </a:t>
            </a:r>
            <a:r>
              <a:rPr sz="3200" dirty="0"/>
              <a:t>in</a:t>
            </a:r>
            <a:r>
              <a:rPr sz="3200" spc="5" dirty="0"/>
              <a:t> </a:t>
            </a:r>
            <a:r>
              <a:rPr sz="3200" dirty="0"/>
              <a:t>a</a:t>
            </a:r>
            <a:r>
              <a:rPr sz="3200" spc="-40" dirty="0"/>
              <a:t> </a:t>
            </a:r>
            <a:r>
              <a:rPr sz="3200" spc="-10" dirty="0"/>
              <a:t>Store</a:t>
            </a:r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85775" y="4181475"/>
            <a:ext cx="5715000" cy="885825"/>
          </a:xfrm>
          <a:custGeom>
            <a:avLst/>
            <a:gdLst/>
            <a:ahLst/>
            <a:cxnLst/>
            <a:rect l="l" t="t" r="r" b="b"/>
            <a:pathLst>
              <a:path w="5715000" h="885825">
                <a:moveTo>
                  <a:pt x="5567299" y="0"/>
                </a:moveTo>
                <a:lnTo>
                  <a:pt x="147637" y="0"/>
                </a:lnTo>
                <a:lnTo>
                  <a:pt x="100974" y="7520"/>
                </a:lnTo>
                <a:lnTo>
                  <a:pt x="60446" y="28464"/>
                </a:lnTo>
                <a:lnTo>
                  <a:pt x="28486" y="60405"/>
                </a:lnTo>
                <a:lnTo>
                  <a:pt x="7527" y="100917"/>
                </a:lnTo>
                <a:lnTo>
                  <a:pt x="0" y="147574"/>
                </a:lnTo>
                <a:lnTo>
                  <a:pt x="0" y="738124"/>
                </a:lnTo>
                <a:lnTo>
                  <a:pt x="7527" y="784842"/>
                </a:lnTo>
                <a:lnTo>
                  <a:pt x="28486" y="825392"/>
                </a:lnTo>
                <a:lnTo>
                  <a:pt x="60446" y="857352"/>
                </a:lnTo>
                <a:lnTo>
                  <a:pt x="100974" y="878303"/>
                </a:lnTo>
                <a:lnTo>
                  <a:pt x="147637" y="885825"/>
                </a:lnTo>
                <a:lnTo>
                  <a:pt x="5567299" y="885825"/>
                </a:lnTo>
                <a:lnTo>
                  <a:pt x="5614017" y="878303"/>
                </a:lnTo>
                <a:lnTo>
                  <a:pt x="5654567" y="857352"/>
                </a:lnTo>
                <a:lnTo>
                  <a:pt x="5686527" y="825392"/>
                </a:lnTo>
                <a:lnTo>
                  <a:pt x="5707478" y="784842"/>
                </a:lnTo>
                <a:lnTo>
                  <a:pt x="5715000" y="738124"/>
                </a:lnTo>
                <a:lnTo>
                  <a:pt x="5715000" y="147574"/>
                </a:lnTo>
                <a:lnTo>
                  <a:pt x="5707478" y="100917"/>
                </a:lnTo>
                <a:lnTo>
                  <a:pt x="5686527" y="60405"/>
                </a:lnTo>
                <a:lnTo>
                  <a:pt x="5654567" y="28464"/>
                </a:lnTo>
                <a:lnTo>
                  <a:pt x="5614017" y="7520"/>
                </a:lnTo>
                <a:lnTo>
                  <a:pt x="5567299" y="0"/>
                </a:lnTo>
                <a:close/>
              </a:path>
            </a:pathLst>
          </a:custGeom>
          <a:solidFill>
            <a:srgbClr val="4FC3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42912" y="2173287"/>
            <a:ext cx="5619115" cy="278892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298450" marR="5080" indent="-285750" algn="just">
              <a:lnSpc>
                <a:spcPct val="100800"/>
              </a:lnSpc>
              <a:spcBef>
                <a:spcPts val="85"/>
              </a:spcBef>
              <a:buChar char="•"/>
              <a:tabLst>
                <a:tab pos="298450" algn="l"/>
              </a:tabLst>
            </a:pPr>
            <a:r>
              <a:rPr sz="1800" spc="-90" dirty="0">
                <a:latin typeface="Arial"/>
                <a:cs typeface="Arial"/>
              </a:rPr>
              <a:t>To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upload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new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signage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store,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follow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same </a:t>
            </a:r>
            <a:r>
              <a:rPr sz="1800" dirty="0">
                <a:latin typeface="Arial"/>
                <a:cs typeface="Arial"/>
              </a:rPr>
              <a:t>steps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as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would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other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asset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builders.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Refer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3" action="ppaction://hlinksldjump"/>
              </a:rPr>
              <a:t>slide</a:t>
            </a:r>
            <a:r>
              <a:rPr sz="1800" u="sng" spc="-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1800" u="sng" spc="-2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3" action="ppaction://hlinksldjump"/>
              </a:rPr>
              <a:t>49</a:t>
            </a:r>
            <a:r>
              <a:rPr sz="1800" spc="-25" dirty="0"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35"/>
              </a:spcBef>
              <a:buFont typeface="Arial"/>
              <a:buChar char="•"/>
            </a:pPr>
            <a:endParaRPr sz="1800">
              <a:latin typeface="Arial"/>
              <a:cs typeface="Arial"/>
            </a:endParaRPr>
          </a:p>
          <a:p>
            <a:pPr marL="298450" marR="156845" indent="-285750">
              <a:lnSpc>
                <a:spcPts val="2110"/>
              </a:lnSpc>
              <a:buChar char="•"/>
              <a:tabLst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Signs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can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also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adjusted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store.</a:t>
            </a:r>
            <a:r>
              <a:rPr sz="1800" spc="459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 full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details </a:t>
            </a:r>
            <a:r>
              <a:rPr sz="1800" dirty="0">
                <a:latin typeface="Arial"/>
                <a:cs typeface="Arial"/>
              </a:rPr>
              <a:t>refer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4" action="ppaction://hlinksldjump"/>
              </a:rPr>
              <a:t>slides 5</a:t>
            </a:r>
            <a:r>
              <a:rPr sz="18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</a:rPr>
              <a:t>1</a:t>
            </a:r>
            <a:r>
              <a:rPr sz="1800" u="sng" spc="1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</a:rPr>
              <a:t> </a:t>
            </a:r>
            <a:r>
              <a:rPr sz="18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4" action="ppaction://hlinksldjump"/>
              </a:rPr>
              <a:t>–</a:t>
            </a:r>
            <a:r>
              <a:rPr sz="1800" u="sng" spc="-20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</a:rPr>
              <a:t> </a:t>
            </a:r>
            <a:r>
              <a:rPr sz="1800" u="sng" spc="-2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4" action="ppaction://hlinksldjump"/>
              </a:rPr>
              <a:t>54</a:t>
            </a:r>
            <a:r>
              <a:rPr sz="1800" spc="-25" dirty="0"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75"/>
              </a:spcBef>
            </a:pPr>
            <a:endParaRPr sz="1800">
              <a:latin typeface="Arial"/>
              <a:cs typeface="Arial"/>
            </a:endParaRPr>
          </a:p>
          <a:p>
            <a:pPr marL="182245">
              <a:lnSpc>
                <a:spcPct val="100000"/>
              </a:lnSpc>
            </a:pPr>
            <a:r>
              <a:rPr sz="1400" b="1" spc="-20" dirty="0">
                <a:latin typeface="Arial"/>
                <a:cs typeface="Arial"/>
              </a:rPr>
              <a:t>Tip!</a:t>
            </a:r>
            <a:endParaRPr sz="1400">
              <a:latin typeface="Arial"/>
              <a:cs typeface="Arial"/>
            </a:endParaRPr>
          </a:p>
          <a:p>
            <a:pPr marL="182245">
              <a:lnSpc>
                <a:spcPts val="1664"/>
              </a:lnSpc>
              <a:spcBef>
                <a:spcPts val="50"/>
              </a:spcBef>
            </a:pPr>
            <a:r>
              <a:rPr sz="1400" dirty="0">
                <a:latin typeface="Arial"/>
                <a:cs typeface="Arial"/>
              </a:rPr>
              <a:t>Signs can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be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placed on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floor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make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floor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stickers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or</a:t>
            </a:r>
            <a:endParaRPr sz="1400">
              <a:latin typeface="Arial"/>
              <a:cs typeface="Arial"/>
            </a:endParaRPr>
          </a:p>
          <a:p>
            <a:pPr marL="182245">
              <a:lnSpc>
                <a:spcPts val="1664"/>
              </a:lnSpc>
            </a:pPr>
            <a:r>
              <a:rPr sz="1400" dirty="0">
                <a:latin typeface="Arial"/>
                <a:cs typeface="Arial"/>
              </a:rPr>
              <a:t>perpendicular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make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aisle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flags.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10425" y="1457325"/>
            <a:ext cx="3733800" cy="471487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79</a:t>
            </a:fld>
            <a:endParaRPr spc="-25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46112" y="1524000"/>
            <a:ext cx="7793355" cy="5105400"/>
            <a:chOff x="646112" y="1524000"/>
            <a:chExt cx="7793355" cy="51054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7700" y="1524000"/>
              <a:ext cx="7701796" cy="51054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28825" y="1824100"/>
              <a:ext cx="6896100" cy="1533525"/>
            </a:xfrm>
            <a:custGeom>
              <a:avLst/>
              <a:gdLst/>
              <a:ahLst/>
              <a:cxnLst/>
              <a:rect l="l" t="t" r="r" b="b"/>
              <a:pathLst>
                <a:path w="6896100" h="1533525">
                  <a:moveTo>
                    <a:pt x="104775" y="257175"/>
                  </a:moveTo>
                  <a:lnTo>
                    <a:pt x="1323975" y="257175"/>
                  </a:lnTo>
                  <a:lnTo>
                    <a:pt x="1323975" y="0"/>
                  </a:lnTo>
                  <a:lnTo>
                    <a:pt x="104775" y="0"/>
                  </a:lnTo>
                  <a:lnTo>
                    <a:pt x="104775" y="257175"/>
                  </a:lnTo>
                  <a:close/>
                </a:path>
                <a:path w="6896100" h="1533525">
                  <a:moveTo>
                    <a:pt x="0" y="1533525"/>
                  </a:moveTo>
                  <a:lnTo>
                    <a:pt x="1838325" y="1533525"/>
                  </a:lnTo>
                  <a:lnTo>
                    <a:pt x="1838325" y="1257300"/>
                  </a:lnTo>
                  <a:lnTo>
                    <a:pt x="0" y="1257300"/>
                  </a:lnTo>
                  <a:lnTo>
                    <a:pt x="0" y="1533525"/>
                  </a:lnTo>
                  <a:close/>
                </a:path>
                <a:path w="6896100" h="1533525">
                  <a:moveTo>
                    <a:pt x="5715000" y="238125"/>
                  </a:moveTo>
                  <a:lnTo>
                    <a:pt x="6896100" y="238125"/>
                  </a:lnTo>
                  <a:lnTo>
                    <a:pt x="6896100" y="0"/>
                  </a:lnTo>
                  <a:lnTo>
                    <a:pt x="5715000" y="0"/>
                  </a:lnTo>
                  <a:lnTo>
                    <a:pt x="5715000" y="238125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52462" y="2519425"/>
              <a:ext cx="914400" cy="409575"/>
            </a:xfrm>
            <a:custGeom>
              <a:avLst/>
              <a:gdLst/>
              <a:ahLst/>
              <a:cxnLst/>
              <a:rect l="l" t="t" r="r" b="b"/>
              <a:pathLst>
                <a:path w="914400" h="409575">
                  <a:moveTo>
                    <a:pt x="914400" y="0"/>
                  </a:moveTo>
                  <a:lnTo>
                    <a:pt x="0" y="0"/>
                  </a:lnTo>
                  <a:lnTo>
                    <a:pt x="0" y="409575"/>
                  </a:lnTo>
                  <a:lnTo>
                    <a:pt x="914400" y="409575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2462" y="2519425"/>
              <a:ext cx="914400" cy="409575"/>
            </a:xfrm>
            <a:custGeom>
              <a:avLst/>
              <a:gdLst/>
              <a:ahLst/>
              <a:cxnLst/>
              <a:rect l="l" t="t" r="r" b="b"/>
              <a:pathLst>
                <a:path w="914400" h="409575">
                  <a:moveTo>
                    <a:pt x="0" y="409575"/>
                  </a:moveTo>
                  <a:lnTo>
                    <a:pt x="914400" y="409575"/>
                  </a:lnTo>
                  <a:lnTo>
                    <a:pt x="914400" y="0"/>
                  </a:lnTo>
                  <a:lnTo>
                    <a:pt x="0" y="0"/>
                  </a:lnTo>
                  <a:lnTo>
                    <a:pt x="0" y="409575"/>
                  </a:lnTo>
                  <a:close/>
                </a:path>
              </a:pathLst>
            </a:custGeom>
            <a:ln w="12700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Home</a:t>
            </a:r>
            <a:r>
              <a:rPr sz="3200" spc="-50" dirty="0"/>
              <a:t> </a:t>
            </a:r>
            <a:r>
              <a:rPr sz="3200" spc="-10" dirty="0"/>
              <a:t>Screen</a:t>
            </a:r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8572500" y="5057775"/>
            <a:ext cx="3305175" cy="1019175"/>
          </a:xfrm>
          <a:custGeom>
            <a:avLst/>
            <a:gdLst/>
            <a:ahLst/>
            <a:cxnLst/>
            <a:rect l="l" t="t" r="r" b="b"/>
            <a:pathLst>
              <a:path w="3305175" h="1019175">
                <a:moveTo>
                  <a:pt x="3135249" y="0"/>
                </a:moveTo>
                <a:lnTo>
                  <a:pt x="169925" y="0"/>
                </a:lnTo>
                <a:lnTo>
                  <a:pt x="124751" y="6069"/>
                </a:lnTo>
                <a:lnTo>
                  <a:pt x="84158" y="23198"/>
                </a:lnTo>
                <a:lnTo>
                  <a:pt x="49768" y="49768"/>
                </a:lnTo>
                <a:lnTo>
                  <a:pt x="23198" y="84158"/>
                </a:lnTo>
                <a:lnTo>
                  <a:pt x="6069" y="124751"/>
                </a:lnTo>
                <a:lnTo>
                  <a:pt x="0" y="169925"/>
                </a:lnTo>
                <a:lnTo>
                  <a:pt x="0" y="849312"/>
                </a:lnTo>
                <a:lnTo>
                  <a:pt x="6069" y="894469"/>
                </a:lnTo>
                <a:lnTo>
                  <a:pt x="23198" y="935046"/>
                </a:lnTo>
                <a:lnTo>
                  <a:pt x="49768" y="969424"/>
                </a:lnTo>
                <a:lnTo>
                  <a:pt x="84158" y="995984"/>
                </a:lnTo>
                <a:lnTo>
                  <a:pt x="124751" y="1013107"/>
                </a:lnTo>
                <a:lnTo>
                  <a:pt x="169925" y="1019175"/>
                </a:lnTo>
                <a:lnTo>
                  <a:pt x="3135249" y="1019175"/>
                </a:lnTo>
                <a:lnTo>
                  <a:pt x="3180423" y="1013107"/>
                </a:lnTo>
                <a:lnTo>
                  <a:pt x="3221016" y="995984"/>
                </a:lnTo>
                <a:lnTo>
                  <a:pt x="3255406" y="969424"/>
                </a:lnTo>
                <a:lnTo>
                  <a:pt x="3281976" y="935046"/>
                </a:lnTo>
                <a:lnTo>
                  <a:pt x="3299105" y="894469"/>
                </a:lnTo>
                <a:lnTo>
                  <a:pt x="3305175" y="849312"/>
                </a:lnTo>
                <a:lnTo>
                  <a:pt x="3305175" y="169925"/>
                </a:lnTo>
                <a:lnTo>
                  <a:pt x="3299105" y="124751"/>
                </a:lnTo>
                <a:lnTo>
                  <a:pt x="3281976" y="84158"/>
                </a:lnTo>
                <a:lnTo>
                  <a:pt x="3255406" y="49768"/>
                </a:lnTo>
                <a:lnTo>
                  <a:pt x="3221016" y="23198"/>
                </a:lnTo>
                <a:lnTo>
                  <a:pt x="3180423" y="6069"/>
                </a:lnTo>
                <a:lnTo>
                  <a:pt x="3135249" y="0"/>
                </a:lnTo>
                <a:close/>
              </a:path>
            </a:pathLst>
          </a:custGeom>
          <a:solidFill>
            <a:srgbClr val="81D3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654033" y="2256853"/>
            <a:ext cx="3130550" cy="37623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114"/>
              </a:spcBef>
            </a:pPr>
            <a:r>
              <a:rPr sz="1400" b="1" dirty="0">
                <a:latin typeface="Arial"/>
                <a:cs typeface="Arial"/>
              </a:rPr>
              <a:t>Recent</a:t>
            </a:r>
            <a:r>
              <a:rPr sz="1400" b="1" spc="-6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Projects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–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SMX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shows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you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the </a:t>
            </a:r>
            <a:r>
              <a:rPr sz="1400" dirty="0">
                <a:latin typeface="Arial"/>
                <a:cs typeface="Arial"/>
              </a:rPr>
              <a:t>3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most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recent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projects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you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have</a:t>
            </a:r>
            <a:r>
              <a:rPr sz="1400" spc="5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created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or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have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been given access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to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70"/>
              </a:spcBef>
            </a:pPr>
            <a:endParaRPr sz="1400">
              <a:latin typeface="Arial"/>
              <a:cs typeface="Arial"/>
            </a:endParaRPr>
          </a:p>
          <a:p>
            <a:pPr marL="12700" marR="74295">
              <a:lnSpc>
                <a:spcPts val="1650"/>
              </a:lnSpc>
            </a:pPr>
            <a:r>
              <a:rPr sz="1400" b="1" dirty="0">
                <a:latin typeface="Arial"/>
                <a:cs typeface="Arial"/>
              </a:rPr>
              <a:t>View</a:t>
            </a:r>
            <a:r>
              <a:rPr sz="1400" b="1" spc="-10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All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–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same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project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function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on </a:t>
            </a:r>
            <a:r>
              <a:rPr sz="1400" dirty="0">
                <a:latin typeface="Arial"/>
                <a:cs typeface="Arial"/>
              </a:rPr>
              <a:t>previous</a:t>
            </a:r>
            <a:r>
              <a:rPr sz="1400" spc="-20" dirty="0">
                <a:latin typeface="Arial"/>
                <a:cs typeface="Arial"/>
              </a:rPr>
              <a:t> page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Create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New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–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Create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new </a:t>
            </a:r>
            <a:r>
              <a:rPr sz="1400" spc="-10" dirty="0">
                <a:latin typeface="Arial"/>
                <a:cs typeface="Arial"/>
              </a:rPr>
              <a:t>project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70"/>
              </a:spcBef>
            </a:pPr>
            <a:endParaRPr sz="1400">
              <a:latin typeface="Arial"/>
              <a:cs typeface="Arial"/>
            </a:endParaRPr>
          </a:p>
          <a:p>
            <a:pPr marL="12700" marR="356870">
              <a:lnSpc>
                <a:spcPts val="1650"/>
              </a:lnSpc>
            </a:pPr>
            <a:r>
              <a:rPr sz="1400" b="1" dirty="0">
                <a:latin typeface="Arial"/>
                <a:cs typeface="Arial"/>
              </a:rPr>
              <a:t>Virtual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Store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Templates</a:t>
            </a:r>
            <a:r>
              <a:rPr sz="1400" b="1" spc="-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–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lists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3D </a:t>
            </a:r>
            <a:r>
              <a:rPr sz="1400" dirty="0">
                <a:latin typeface="Arial"/>
                <a:cs typeface="Arial"/>
              </a:rPr>
              <a:t>stores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available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/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licensed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you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5"/>
              </a:spcBef>
            </a:pPr>
            <a:endParaRPr sz="1400">
              <a:latin typeface="Arial"/>
              <a:cs typeface="Arial"/>
            </a:endParaRPr>
          </a:p>
          <a:p>
            <a:pPr marL="62230">
              <a:lnSpc>
                <a:spcPct val="100000"/>
              </a:lnSpc>
            </a:pPr>
            <a:r>
              <a:rPr sz="1400" b="1" spc="-10" dirty="0">
                <a:latin typeface="Arial"/>
                <a:cs typeface="Arial"/>
              </a:rPr>
              <a:t>Note!</a:t>
            </a:r>
            <a:endParaRPr sz="1400">
              <a:latin typeface="Arial"/>
              <a:cs typeface="Arial"/>
            </a:endParaRPr>
          </a:p>
          <a:p>
            <a:pPr marL="62230" marR="284480">
              <a:lnSpc>
                <a:spcPts val="1650"/>
              </a:lnSpc>
              <a:spcBef>
                <a:spcPts val="130"/>
              </a:spcBef>
            </a:pPr>
            <a:r>
              <a:rPr sz="1400" dirty="0">
                <a:latin typeface="Arial"/>
                <a:cs typeface="Arial"/>
              </a:rPr>
              <a:t>Clicking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‘View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All’</a:t>
            </a:r>
            <a:r>
              <a:rPr sz="1400" spc="-1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clicking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the </a:t>
            </a:r>
            <a:r>
              <a:rPr sz="1400" dirty="0">
                <a:latin typeface="Arial"/>
                <a:cs typeface="Arial"/>
              </a:rPr>
              <a:t>Projects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tab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brings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you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same </a:t>
            </a:r>
            <a:r>
              <a:rPr sz="1400" spc="-10" dirty="0">
                <a:latin typeface="Arial"/>
                <a:cs typeface="Arial"/>
              </a:rPr>
              <a:t>page.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8844" y="289006"/>
            <a:ext cx="5900420" cy="1027430"/>
          </a:xfrm>
          <a:prstGeom prst="rect">
            <a:avLst/>
          </a:prstGeom>
        </p:spPr>
        <p:txBody>
          <a:bodyPr vert="horz" wrap="square" lIns="0" tIns="1974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sz="3200" dirty="0"/>
              <a:t>Moving</a:t>
            </a:r>
            <a:r>
              <a:rPr sz="3200" spc="-160" dirty="0"/>
              <a:t> </a:t>
            </a:r>
            <a:r>
              <a:rPr sz="3200" spc="-10" dirty="0"/>
              <a:t>Assets</a:t>
            </a:r>
            <a:endParaRPr sz="3200"/>
          </a:p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sz="1550" b="0" dirty="0">
                <a:latin typeface="Arial"/>
                <a:cs typeface="Arial"/>
              </a:rPr>
              <a:t>In</a:t>
            </a:r>
            <a:r>
              <a:rPr sz="1550" b="0" spc="95" dirty="0">
                <a:latin typeface="Arial"/>
                <a:cs typeface="Arial"/>
              </a:rPr>
              <a:t> </a:t>
            </a:r>
            <a:r>
              <a:rPr sz="1550" b="0" dirty="0">
                <a:latin typeface="Arial"/>
                <a:cs typeface="Arial"/>
              </a:rPr>
              <a:t>the</a:t>
            </a:r>
            <a:r>
              <a:rPr sz="1550" b="0" spc="100" dirty="0">
                <a:latin typeface="Arial"/>
                <a:cs typeface="Arial"/>
              </a:rPr>
              <a:t> </a:t>
            </a:r>
            <a:r>
              <a:rPr sz="1550" b="0" dirty="0">
                <a:latin typeface="Arial"/>
                <a:cs typeface="Arial"/>
              </a:rPr>
              <a:t>editor</a:t>
            </a:r>
            <a:r>
              <a:rPr sz="1550" b="0" spc="75" dirty="0">
                <a:latin typeface="Arial"/>
                <a:cs typeface="Arial"/>
              </a:rPr>
              <a:t> </a:t>
            </a:r>
            <a:r>
              <a:rPr sz="1550" b="0" dirty="0">
                <a:latin typeface="Arial"/>
                <a:cs typeface="Arial"/>
              </a:rPr>
              <a:t>panel,</a:t>
            </a:r>
            <a:r>
              <a:rPr sz="1550" b="0" spc="90" dirty="0">
                <a:latin typeface="Arial"/>
                <a:cs typeface="Arial"/>
              </a:rPr>
              <a:t> </a:t>
            </a:r>
            <a:r>
              <a:rPr sz="1550" b="0" dirty="0">
                <a:latin typeface="Arial"/>
                <a:cs typeface="Arial"/>
              </a:rPr>
              <a:t>you</a:t>
            </a:r>
            <a:r>
              <a:rPr sz="1550" b="0" spc="100" dirty="0">
                <a:latin typeface="Arial"/>
                <a:cs typeface="Arial"/>
              </a:rPr>
              <a:t> </a:t>
            </a:r>
            <a:r>
              <a:rPr sz="1550" b="0" dirty="0">
                <a:latin typeface="Arial"/>
                <a:cs typeface="Arial"/>
              </a:rPr>
              <a:t>will</a:t>
            </a:r>
            <a:r>
              <a:rPr sz="1550" b="0" spc="105" dirty="0">
                <a:latin typeface="Arial"/>
                <a:cs typeface="Arial"/>
              </a:rPr>
              <a:t> </a:t>
            </a:r>
            <a:r>
              <a:rPr sz="1550" b="0" dirty="0">
                <a:latin typeface="Arial"/>
                <a:cs typeface="Arial"/>
              </a:rPr>
              <a:t>see</a:t>
            </a:r>
            <a:r>
              <a:rPr sz="1550" b="0" spc="95" dirty="0">
                <a:latin typeface="Arial"/>
                <a:cs typeface="Arial"/>
              </a:rPr>
              <a:t> </a:t>
            </a:r>
            <a:r>
              <a:rPr sz="1550" b="0" dirty="0">
                <a:latin typeface="Arial"/>
                <a:cs typeface="Arial"/>
              </a:rPr>
              <a:t>three</a:t>
            </a:r>
            <a:r>
              <a:rPr sz="1550" b="0" spc="100" dirty="0">
                <a:latin typeface="Arial"/>
                <a:cs typeface="Arial"/>
              </a:rPr>
              <a:t> </a:t>
            </a:r>
            <a:r>
              <a:rPr sz="1550" b="0" dirty="0">
                <a:latin typeface="Arial"/>
                <a:cs typeface="Arial"/>
              </a:rPr>
              <a:t>icons</a:t>
            </a:r>
            <a:r>
              <a:rPr sz="1550" b="0" spc="40" dirty="0">
                <a:latin typeface="Arial"/>
                <a:cs typeface="Arial"/>
              </a:rPr>
              <a:t> </a:t>
            </a:r>
            <a:r>
              <a:rPr sz="1550" b="0" dirty="0">
                <a:latin typeface="Arial"/>
                <a:cs typeface="Arial"/>
              </a:rPr>
              <a:t>referred</a:t>
            </a:r>
            <a:r>
              <a:rPr sz="1550" b="0" spc="95" dirty="0">
                <a:latin typeface="Arial"/>
                <a:cs typeface="Arial"/>
              </a:rPr>
              <a:t> </a:t>
            </a:r>
            <a:r>
              <a:rPr sz="1550" b="0" dirty="0">
                <a:latin typeface="Arial"/>
                <a:cs typeface="Arial"/>
              </a:rPr>
              <a:t>to</a:t>
            </a:r>
            <a:r>
              <a:rPr sz="1550" b="0" spc="100" dirty="0">
                <a:latin typeface="Arial"/>
                <a:cs typeface="Arial"/>
              </a:rPr>
              <a:t> </a:t>
            </a:r>
            <a:r>
              <a:rPr sz="1550" b="0" dirty="0">
                <a:latin typeface="Arial"/>
                <a:cs typeface="Arial"/>
              </a:rPr>
              <a:t>as</a:t>
            </a:r>
            <a:r>
              <a:rPr sz="1550" b="0" spc="40" dirty="0">
                <a:latin typeface="Arial"/>
                <a:cs typeface="Arial"/>
              </a:rPr>
              <a:t> </a:t>
            </a:r>
            <a:r>
              <a:rPr sz="1550" b="0" spc="-10" dirty="0">
                <a:latin typeface="Arial"/>
                <a:cs typeface="Arial"/>
              </a:rPr>
              <a:t>gizmos:</a:t>
            </a:r>
            <a:endParaRPr sz="15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16317" y="2823876"/>
            <a:ext cx="1259205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b="1" spc="-10" dirty="0">
                <a:latin typeface="Arial"/>
                <a:cs typeface="Arial"/>
              </a:rPr>
              <a:t>Adjustment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86802" y="6163945"/>
            <a:ext cx="2580640" cy="389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35"/>
              </a:lnSpc>
              <a:spcBef>
                <a:spcPts val="100"/>
              </a:spcBef>
            </a:pPr>
            <a:r>
              <a:rPr sz="1200" i="1" dirty="0">
                <a:latin typeface="Arial"/>
                <a:cs typeface="Arial"/>
              </a:rPr>
              <a:t>Move</a:t>
            </a:r>
            <a:r>
              <a:rPr sz="1200" i="1" spc="1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your</a:t>
            </a:r>
            <a:r>
              <a:rPr sz="1200" i="1" spc="-1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objects</a:t>
            </a:r>
            <a:r>
              <a:rPr sz="1200" i="1" spc="-5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along</a:t>
            </a:r>
            <a:r>
              <a:rPr sz="1200" i="1" spc="-5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the</a:t>
            </a:r>
            <a:r>
              <a:rPr sz="1200" i="1" spc="-5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x-axis,</a:t>
            </a:r>
            <a:r>
              <a:rPr sz="1200" i="1" spc="-20" dirty="0">
                <a:latin typeface="Arial"/>
                <a:cs typeface="Arial"/>
              </a:rPr>
              <a:t> </a:t>
            </a:r>
            <a:r>
              <a:rPr sz="1200" i="1" spc="-25" dirty="0">
                <a:latin typeface="Arial"/>
                <a:cs typeface="Arial"/>
              </a:rPr>
              <a:t>y-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35"/>
              </a:lnSpc>
            </a:pPr>
            <a:r>
              <a:rPr sz="1200" i="1" dirty="0">
                <a:latin typeface="Arial"/>
                <a:cs typeface="Arial"/>
              </a:rPr>
              <a:t>axis,</a:t>
            </a:r>
            <a:r>
              <a:rPr sz="1200" i="1" spc="-2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and</a:t>
            </a:r>
            <a:r>
              <a:rPr sz="1200" i="1" spc="-4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z-</a:t>
            </a:r>
            <a:r>
              <a:rPr sz="1200" i="1" spc="-20" dirty="0">
                <a:latin typeface="Arial"/>
                <a:cs typeface="Arial"/>
              </a:rPr>
              <a:t>axis.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40275" y="6163945"/>
            <a:ext cx="29705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latin typeface="Arial"/>
                <a:cs typeface="Arial"/>
              </a:rPr>
              <a:t>Make your</a:t>
            </a:r>
            <a:r>
              <a:rPr sz="1200" i="1" spc="-2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items</a:t>
            </a:r>
            <a:r>
              <a:rPr sz="1200" i="1" spc="-5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bigger.</a:t>
            </a:r>
            <a:r>
              <a:rPr sz="1200" i="1" spc="-3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For</a:t>
            </a:r>
            <a:r>
              <a:rPr sz="1200" i="1" spc="-2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signage</a:t>
            </a:r>
            <a:r>
              <a:rPr sz="1200" i="1" spc="-65" dirty="0">
                <a:latin typeface="Arial"/>
                <a:cs typeface="Arial"/>
              </a:rPr>
              <a:t> </a:t>
            </a:r>
            <a:r>
              <a:rPr sz="1200" i="1" spc="-20" dirty="0">
                <a:latin typeface="Arial"/>
                <a:cs typeface="Arial"/>
              </a:rPr>
              <a:t>ONLY!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9650" y="2847975"/>
            <a:ext cx="2828925" cy="32385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48025" y="2562225"/>
            <a:ext cx="590550" cy="17145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57725" y="2847975"/>
            <a:ext cx="3374980" cy="32385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96075" y="2552700"/>
            <a:ext cx="714375" cy="200025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18844" y="1537334"/>
            <a:ext cx="6758305" cy="127635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3000"/>
              </a:lnSpc>
              <a:spcBef>
                <a:spcPts val="70"/>
              </a:spcBef>
            </a:pPr>
            <a:r>
              <a:rPr sz="1550" spc="-50" dirty="0">
                <a:latin typeface="Arial"/>
                <a:cs typeface="Arial"/>
              </a:rPr>
              <a:t>To</a:t>
            </a:r>
            <a:r>
              <a:rPr sz="1550" spc="2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adjust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positioning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of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object,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select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object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and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then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select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spc="-25" dirty="0">
                <a:latin typeface="Arial"/>
                <a:cs typeface="Arial"/>
              </a:rPr>
              <a:t>the</a:t>
            </a:r>
            <a:r>
              <a:rPr sz="1550" spc="5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3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arrows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will</a:t>
            </a:r>
            <a:r>
              <a:rPr sz="1550" spc="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appear</a:t>
            </a:r>
            <a:r>
              <a:rPr sz="1550" spc="15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and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you</a:t>
            </a:r>
            <a:r>
              <a:rPr sz="1550" spc="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can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click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and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drag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on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each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arrow</a:t>
            </a:r>
            <a:r>
              <a:rPr sz="1550" spc="5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adjust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spc="-25" dirty="0">
                <a:latin typeface="Arial"/>
                <a:cs typeface="Arial"/>
              </a:rPr>
              <a:t>as </a:t>
            </a:r>
            <a:r>
              <a:rPr sz="1550" spc="-10" dirty="0">
                <a:latin typeface="Arial"/>
                <a:cs typeface="Arial"/>
              </a:rPr>
              <a:t>necessary.</a:t>
            </a:r>
            <a:endParaRPr sz="1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85"/>
              </a:spcBef>
            </a:pPr>
            <a:endParaRPr sz="1550">
              <a:latin typeface="Arial"/>
              <a:cs typeface="Arial"/>
            </a:endParaRPr>
          </a:p>
          <a:p>
            <a:pPr marL="97155">
              <a:lnSpc>
                <a:spcPct val="100000"/>
              </a:lnSpc>
              <a:tabLst>
                <a:tab pos="3863975" algn="l"/>
              </a:tabLst>
            </a:pPr>
            <a:r>
              <a:rPr sz="1800" b="1" dirty="0">
                <a:latin typeface="Arial"/>
                <a:cs typeface="Arial"/>
              </a:rPr>
              <a:t>X/Y/Z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-</a:t>
            </a:r>
            <a:r>
              <a:rPr sz="1800" b="1" spc="-20" dirty="0">
                <a:latin typeface="Arial"/>
                <a:cs typeface="Arial"/>
              </a:rPr>
              <a:t> Plane</a:t>
            </a:r>
            <a:r>
              <a:rPr sz="1800" b="1" dirty="0">
                <a:latin typeface="Arial"/>
                <a:cs typeface="Arial"/>
              </a:rPr>
              <a:t>	Scale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Signage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53112" y="1537334"/>
            <a:ext cx="653415" cy="2654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spc="-10" dirty="0">
                <a:latin typeface="Arial"/>
                <a:cs typeface="Arial"/>
              </a:rPr>
              <a:t>button.</a:t>
            </a:r>
            <a:endParaRPr sz="155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62775" y="1019175"/>
            <a:ext cx="809625" cy="27622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600950" y="1543050"/>
            <a:ext cx="247650" cy="285750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8382000" y="3533775"/>
            <a:ext cx="3190875" cy="895350"/>
          </a:xfrm>
          <a:custGeom>
            <a:avLst/>
            <a:gdLst/>
            <a:ahLst/>
            <a:cxnLst/>
            <a:rect l="l" t="t" r="r" b="b"/>
            <a:pathLst>
              <a:path w="3190875" h="895350">
                <a:moveTo>
                  <a:pt x="3041650" y="0"/>
                </a:moveTo>
                <a:lnTo>
                  <a:pt x="149225" y="0"/>
                </a:lnTo>
                <a:lnTo>
                  <a:pt x="102055" y="7606"/>
                </a:lnTo>
                <a:lnTo>
                  <a:pt x="61091" y="28789"/>
                </a:lnTo>
                <a:lnTo>
                  <a:pt x="28789" y="61091"/>
                </a:lnTo>
                <a:lnTo>
                  <a:pt x="7606" y="102055"/>
                </a:lnTo>
                <a:lnTo>
                  <a:pt x="0" y="149225"/>
                </a:lnTo>
                <a:lnTo>
                  <a:pt x="0" y="746125"/>
                </a:lnTo>
                <a:lnTo>
                  <a:pt x="7606" y="793294"/>
                </a:lnTo>
                <a:lnTo>
                  <a:pt x="28789" y="834258"/>
                </a:lnTo>
                <a:lnTo>
                  <a:pt x="61091" y="866560"/>
                </a:lnTo>
                <a:lnTo>
                  <a:pt x="102055" y="887743"/>
                </a:lnTo>
                <a:lnTo>
                  <a:pt x="149225" y="895350"/>
                </a:lnTo>
                <a:lnTo>
                  <a:pt x="3041650" y="895350"/>
                </a:lnTo>
                <a:lnTo>
                  <a:pt x="3088819" y="887743"/>
                </a:lnTo>
                <a:lnTo>
                  <a:pt x="3129783" y="866560"/>
                </a:lnTo>
                <a:lnTo>
                  <a:pt x="3162085" y="834258"/>
                </a:lnTo>
                <a:lnTo>
                  <a:pt x="3183268" y="793294"/>
                </a:lnTo>
                <a:lnTo>
                  <a:pt x="3190875" y="746125"/>
                </a:lnTo>
                <a:lnTo>
                  <a:pt x="3190875" y="149225"/>
                </a:lnTo>
                <a:lnTo>
                  <a:pt x="3183268" y="102055"/>
                </a:lnTo>
                <a:lnTo>
                  <a:pt x="3162085" y="61091"/>
                </a:lnTo>
                <a:lnTo>
                  <a:pt x="3129783" y="28789"/>
                </a:lnTo>
                <a:lnTo>
                  <a:pt x="3088819" y="7606"/>
                </a:lnTo>
                <a:lnTo>
                  <a:pt x="3041650" y="0"/>
                </a:lnTo>
                <a:close/>
              </a:path>
            </a:pathLst>
          </a:custGeom>
          <a:solidFill>
            <a:srgbClr val="4FC3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512809" y="3648392"/>
            <a:ext cx="2664460" cy="6724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 spc="-20" dirty="0">
                <a:latin typeface="Arial"/>
                <a:cs typeface="Arial"/>
              </a:rPr>
              <a:t>Tip!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ts val="1650"/>
              </a:lnSpc>
              <a:spcBef>
                <a:spcPts val="130"/>
              </a:spcBef>
            </a:pPr>
            <a:r>
              <a:rPr sz="1400" spc="-10" dirty="0">
                <a:latin typeface="Arial"/>
                <a:cs typeface="Arial"/>
              </a:rPr>
              <a:t>You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can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also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move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in-</a:t>
            </a:r>
            <a:r>
              <a:rPr sz="1400" dirty="0">
                <a:latin typeface="Arial"/>
                <a:cs typeface="Arial"/>
              </a:rPr>
              <a:t>store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aisles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fixtures.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528050" y="5183822"/>
            <a:ext cx="2883535" cy="7524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06045" indent="-103505">
              <a:lnSpc>
                <a:spcPct val="100000"/>
              </a:lnSpc>
              <a:spcBef>
                <a:spcPts val="125"/>
              </a:spcBef>
              <a:buSzPct val="93548"/>
              <a:buFont typeface="Wingdings"/>
              <a:buChar char=""/>
              <a:tabLst>
                <a:tab pos="106045" algn="l"/>
              </a:tabLst>
            </a:pPr>
            <a:r>
              <a:rPr sz="1550" dirty="0">
                <a:solidFill>
                  <a:srgbClr val="FF0000"/>
                </a:solidFill>
                <a:latin typeface="Arial"/>
                <a:cs typeface="Arial"/>
              </a:rPr>
              <a:t>Red</a:t>
            </a:r>
            <a:r>
              <a:rPr sz="1550" spc="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0000"/>
                </a:solidFill>
                <a:latin typeface="Arial"/>
                <a:cs typeface="Arial"/>
              </a:rPr>
              <a:t>arrow</a:t>
            </a:r>
            <a:r>
              <a:rPr sz="1550" dirty="0">
                <a:latin typeface="Arial"/>
                <a:cs typeface="Arial"/>
              </a:rPr>
              <a:t>=</a:t>
            </a:r>
            <a:r>
              <a:rPr sz="1550" spc="1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left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and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spc="-20" dirty="0">
                <a:latin typeface="Arial"/>
                <a:cs typeface="Arial"/>
              </a:rPr>
              <a:t>right</a:t>
            </a:r>
            <a:endParaRPr sz="1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0"/>
              </a:spcBef>
              <a:buFont typeface="Wingdings"/>
              <a:buChar char=""/>
            </a:pPr>
            <a:endParaRPr sz="1550">
              <a:latin typeface="Arial"/>
              <a:cs typeface="Arial"/>
            </a:endParaRPr>
          </a:p>
          <a:p>
            <a:pPr marL="106045" indent="-103505">
              <a:lnSpc>
                <a:spcPct val="100000"/>
              </a:lnSpc>
              <a:buSzPct val="93548"/>
              <a:buFont typeface="Wingdings"/>
              <a:buChar char=""/>
              <a:tabLst>
                <a:tab pos="106045" algn="l"/>
              </a:tabLst>
            </a:pPr>
            <a:r>
              <a:rPr sz="1550" dirty="0">
                <a:solidFill>
                  <a:srgbClr val="0075AA"/>
                </a:solidFill>
                <a:latin typeface="Arial"/>
                <a:cs typeface="Arial"/>
              </a:rPr>
              <a:t>Blue</a:t>
            </a:r>
            <a:r>
              <a:rPr sz="1550" spc="90" dirty="0">
                <a:solidFill>
                  <a:srgbClr val="0075AA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0075AA"/>
                </a:solidFill>
                <a:latin typeface="Arial"/>
                <a:cs typeface="Arial"/>
              </a:rPr>
              <a:t>arrow</a:t>
            </a:r>
            <a:r>
              <a:rPr sz="1550" spc="45" dirty="0">
                <a:solidFill>
                  <a:srgbClr val="0075AA"/>
                </a:solidFill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=</a:t>
            </a:r>
            <a:r>
              <a:rPr sz="1550" spc="12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forward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and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spc="-20" dirty="0">
                <a:latin typeface="Arial"/>
                <a:cs typeface="Arial"/>
              </a:rPr>
              <a:t>back</a:t>
            </a:r>
            <a:endParaRPr sz="15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528050" y="6156642"/>
            <a:ext cx="2646680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06045" indent="-97155">
              <a:lnSpc>
                <a:spcPct val="100000"/>
              </a:lnSpc>
              <a:spcBef>
                <a:spcPts val="125"/>
              </a:spcBef>
              <a:buSzPct val="93548"/>
              <a:buFont typeface="Wingdings"/>
              <a:buChar char=""/>
              <a:tabLst>
                <a:tab pos="106045" algn="l"/>
              </a:tabLst>
            </a:pPr>
            <a:r>
              <a:rPr sz="1550" dirty="0">
                <a:solidFill>
                  <a:srgbClr val="92D050"/>
                </a:solidFill>
                <a:latin typeface="Arial"/>
                <a:cs typeface="Arial"/>
              </a:rPr>
              <a:t>Green</a:t>
            </a:r>
            <a:r>
              <a:rPr sz="1550" spc="10" dirty="0">
                <a:solidFill>
                  <a:srgbClr val="92D050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92D050"/>
                </a:solidFill>
                <a:latin typeface="Arial"/>
                <a:cs typeface="Arial"/>
              </a:rPr>
              <a:t>arrow</a:t>
            </a:r>
            <a:r>
              <a:rPr sz="1550" spc="114" dirty="0">
                <a:solidFill>
                  <a:srgbClr val="92D050"/>
                </a:solidFill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=</a:t>
            </a:r>
            <a:r>
              <a:rPr sz="1550" spc="1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up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and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spc="-20" dirty="0">
                <a:latin typeface="Arial"/>
                <a:cs typeface="Arial"/>
              </a:rPr>
              <a:t>down</a:t>
            </a:r>
            <a:endParaRPr sz="155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939144" y="5272151"/>
            <a:ext cx="770255" cy="76200"/>
          </a:xfrm>
          <a:custGeom>
            <a:avLst/>
            <a:gdLst/>
            <a:ahLst/>
            <a:cxnLst/>
            <a:rect l="l" t="t" r="r" b="b"/>
            <a:pathLst>
              <a:path w="770254" h="76200">
                <a:moveTo>
                  <a:pt x="76453" y="0"/>
                </a:moveTo>
                <a:lnTo>
                  <a:pt x="76200" y="0"/>
                </a:lnTo>
                <a:lnTo>
                  <a:pt x="0" y="38100"/>
                </a:lnTo>
                <a:lnTo>
                  <a:pt x="507" y="38100"/>
                </a:lnTo>
                <a:lnTo>
                  <a:pt x="76707" y="76200"/>
                </a:lnTo>
                <a:lnTo>
                  <a:pt x="76453" y="76200"/>
                </a:lnTo>
                <a:lnTo>
                  <a:pt x="76453" y="44450"/>
                </a:lnTo>
                <a:lnTo>
                  <a:pt x="63753" y="44450"/>
                </a:lnTo>
                <a:lnTo>
                  <a:pt x="63753" y="31750"/>
                </a:lnTo>
                <a:lnTo>
                  <a:pt x="76453" y="31750"/>
                </a:lnTo>
                <a:lnTo>
                  <a:pt x="76453" y="0"/>
                </a:lnTo>
                <a:close/>
              </a:path>
              <a:path w="770254" h="76200">
                <a:moveTo>
                  <a:pt x="693547" y="0"/>
                </a:moveTo>
                <a:lnTo>
                  <a:pt x="693547" y="76200"/>
                </a:lnTo>
                <a:lnTo>
                  <a:pt x="757047" y="44450"/>
                </a:lnTo>
                <a:lnTo>
                  <a:pt x="706247" y="44450"/>
                </a:lnTo>
                <a:lnTo>
                  <a:pt x="706247" y="31750"/>
                </a:lnTo>
                <a:lnTo>
                  <a:pt x="757047" y="31750"/>
                </a:lnTo>
                <a:lnTo>
                  <a:pt x="693547" y="0"/>
                </a:lnTo>
                <a:close/>
              </a:path>
              <a:path w="770254" h="76200">
                <a:moveTo>
                  <a:pt x="76453" y="31750"/>
                </a:moveTo>
                <a:lnTo>
                  <a:pt x="63753" y="31750"/>
                </a:lnTo>
                <a:lnTo>
                  <a:pt x="63753" y="44450"/>
                </a:lnTo>
                <a:lnTo>
                  <a:pt x="76453" y="44450"/>
                </a:lnTo>
                <a:lnTo>
                  <a:pt x="76453" y="31750"/>
                </a:lnTo>
                <a:close/>
              </a:path>
              <a:path w="770254" h="76200">
                <a:moveTo>
                  <a:pt x="693547" y="31750"/>
                </a:moveTo>
                <a:lnTo>
                  <a:pt x="76453" y="31750"/>
                </a:lnTo>
                <a:lnTo>
                  <a:pt x="76453" y="44450"/>
                </a:lnTo>
                <a:lnTo>
                  <a:pt x="693547" y="44450"/>
                </a:lnTo>
                <a:lnTo>
                  <a:pt x="693547" y="31750"/>
                </a:lnTo>
                <a:close/>
              </a:path>
              <a:path w="770254" h="76200">
                <a:moveTo>
                  <a:pt x="757047" y="31750"/>
                </a:moveTo>
                <a:lnTo>
                  <a:pt x="706247" y="31750"/>
                </a:lnTo>
                <a:lnTo>
                  <a:pt x="706247" y="44450"/>
                </a:lnTo>
                <a:lnTo>
                  <a:pt x="757047" y="44450"/>
                </a:lnTo>
                <a:lnTo>
                  <a:pt x="769747" y="38100"/>
                </a:lnTo>
                <a:lnTo>
                  <a:pt x="757047" y="3175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501373" y="5633656"/>
            <a:ext cx="524510" cy="209550"/>
          </a:xfrm>
          <a:custGeom>
            <a:avLst/>
            <a:gdLst/>
            <a:ahLst/>
            <a:cxnLst/>
            <a:rect l="l" t="t" r="r" b="b"/>
            <a:pathLst>
              <a:path w="524509" h="209550">
                <a:moveTo>
                  <a:pt x="58800" y="137731"/>
                </a:moveTo>
                <a:lnTo>
                  <a:pt x="0" y="199478"/>
                </a:lnTo>
                <a:lnTo>
                  <a:pt x="84708" y="209384"/>
                </a:lnTo>
                <a:lnTo>
                  <a:pt x="75474" y="183845"/>
                </a:lnTo>
                <a:lnTo>
                  <a:pt x="61975" y="183845"/>
                </a:lnTo>
                <a:lnTo>
                  <a:pt x="57657" y="171907"/>
                </a:lnTo>
                <a:lnTo>
                  <a:pt x="69596" y="167588"/>
                </a:lnTo>
                <a:lnTo>
                  <a:pt x="58800" y="137731"/>
                </a:lnTo>
                <a:close/>
              </a:path>
              <a:path w="524509" h="209550">
                <a:moveTo>
                  <a:pt x="69596" y="167588"/>
                </a:moveTo>
                <a:lnTo>
                  <a:pt x="57657" y="171907"/>
                </a:lnTo>
                <a:lnTo>
                  <a:pt x="61975" y="183845"/>
                </a:lnTo>
                <a:lnTo>
                  <a:pt x="73913" y="179527"/>
                </a:lnTo>
                <a:lnTo>
                  <a:pt x="69596" y="167588"/>
                </a:lnTo>
                <a:close/>
              </a:path>
              <a:path w="524509" h="209550">
                <a:moveTo>
                  <a:pt x="73913" y="179527"/>
                </a:moveTo>
                <a:lnTo>
                  <a:pt x="61975" y="183845"/>
                </a:lnTo>
                <a:lnTo>
                  <a:pt x="75474" y="183845"/>
                </a:lnTo>
                <a:lnTo>
                  <a:pt x="73913" y="179527"/>
                </a:lnTo>
                <a:close/>
              </a:path>
              <a:path w="524509" h="209550">
                <a:moveTo>
                  <a:pt x="450342" y="29857"/>
                </a:moveTo>
                <a:lnTo>
                  <a:pt x="69596" y="167588"/>
                </a:lnTo>
                <a:lnTo>
                  <a:pt x="73913" y="179527"/>
                </a:lnTo>
                <a:lnTo>
                  <a:pt x="454659" y="41796"/>
                </a:lnTo>
                <a:lnTo>
                  <a:pt x="450342" y="29857"/>
                </a:lnTo>
                <a:close/>
              </a:path>
              <a:path w="524509" h="209550">
                <a:moveTo>
                  <a:pt x="509273" y="25539"/>
                </a:moveTo>
                <a:lnTo>
                  <a:pt x="462279" y="25539"/>
                </a:lnTo>
                <a:lnTo>
                  <a:pt x="466598" y="37477"/>
                </a:lnTo>
                <a:lnTo>
                  <a:pt x="454659" y="41796"/>
                </a:lnTo>
                <a:lnTo>
                  <a:pt x="465454" y="71653"/>
                </a:lnTo>
                <a:lnTo>
                  <a:pt x="509273" y="25539"/>
                </a:lnTo>
                <a:close/>
              </a:path>
              <a:path w="524509" h="209550">
                <a:moveTo>
                  <a:pt x="462279" y="25539"/>
                </a:moveTo>
                <a:lnTo>
                  <a:pt x="450342" y="29857"/>
                </a:lnTo>
                <a:lnTo>
                  <a:pt x="454659" y="41796"/>
                </a:lnTo>
                <a:lnTo>
                  <a:pt x="466598" y="37477"/>
                </a:lnTo>
                <a:lnTo>
                  <a:pt x="462279" y="25539"/>
                </a:lnTo>
                <a:close/>
              </a:path>
              <a:path w="524509" h="209550">
                <a:moveTo>
                  <a:pt x="439547" y="0"/>
                </a:moveTo>
                <a:lnTo>
                  <a:pt x="450342" y="29857"/>
                </a:lnTo>
                <a:lnTo>
                  <a:pt x="462279" y="25539"/>
                </a:lnTo>
                <a:lnTo>
                  <a:pt x="509273" y="25539"/>
                </a:lnTo>
                <a:lnTo>
                  <a:pt x="524128" y="9905"/>
                </a:lnTo>
                <a:lnTo>
                  <a:pt x="439547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272773" y="6100762"/>
            <a:ext cx="76200" cy="412750"/>
          </a:xfrm>
          <a:custGeom>
            <a:avLst/>
            <a:gdLst/>
            <a:ahLst/>
            <a:cxnLst/>
            <a:rect l="l" t="t" r="r" b="b"/>
            <a:pathLst>
              <a:path w="76200" h="412750">
                <a:moveTo>
                  <a:pt x="31750" y="336397"/>
                </a:moveTo>
                <a:lnTo>
                  <a:pt x="0" y="336397"/>
                </a:lnTo>
                <a:lnTo>
                  <a:pt x="38100" y="412597"/>
                </a:lnTo>
                <a:lnTo>
                  <a:pt x="69850" y="349097"/>
                </a:lnTo>
                <a:lnTo>
                  <a:pt x="31750" y="349097"/>
                </a:lnTo>
                <a:lnTo>
                  <a:pt x="31750" y="336397"/>
                </a:lnTo>
                <a:close/>
              </a:path>
              <a:path w="76200" h="412750">
                <a:moveTo>
                  <a:pt x="44450" y="63500"/>
                </a:moveTo>
                <a:lnTo>
                  <a:pt x="31750" y="63500"/>
                </a:lnTo>
                <a:lnTo>
                  <a:pt x="31750" y="349097"/>
                </a:lnTo>
                <a:lnTo>
                  <a:pt x="44450" y="349097"/>
                </a:lnTo>
                <a:lnTo>
                  <a:pt x="44450" y="63500"/>
                </a:lnTo>
                <a:close/>
              </a:path>
              <a:path w="76200" h="412750">
                <a:moveTo>
                  <a:pt x="76200" y="336397"/>
                </a:moveTo>
                <a:lnTo>
                  <a:pt x="44450" y="336397"/>
                </a:lnTo>
                <a:lnTo>
                  <a:pt x="44450" y="349097"/>
                </a:lnTo>
                <a:lnTo>
                  <a:pt x="69850" y="349097"/>
                </a:lnTo>
                <a:lnTo>
                  <a:pt x="76200" y="336397"/>
                </a:lnTo>
                <a:close/>
              </a:path>
              <a:path w="76200" h="412750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412750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80</a:t>
            </a:fld>
            <a:endParaRPr spc="-25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9162" y="289006"/>
            <a:ext cx="3439795" cy="1027430"/>
          </a:xfrm>
          <a:prstGeom prst="rect">
            <a:avLst/>
          </a:prstGeom>
        </p:spPr>
        <p:txBody>
          <a:bodyPr vert="horz" wrap="square" lIns="0" tIns="1974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sz="3200" dirty="0"/>
              <a:t>Rotating</a:t>
            </a:r>
            <a:r>
              <a:rPr sz="3200" spc="-130" dirty="0"/>
              <a:t> </a:t>
            </a:r>
            <a:r>
              <a:rPr sz="3200" spc="-10" dirty="0"/>
              <a:t>Assets</a:t>
            </a:r>
            <a:endParaRPr sz="3200"/>
          </a:p>
          <a:p>
            <a:pPr marL="120014">
              <a:lnSpc>
                <a:spcPct val="100000"/>
              </a:lnSpc>
              <a:spcBef>
                <a:spcPts val="730"/>
              </a:spcBef>
            </a:pPr>
            <a:r>
              <a:rPr sz="1550" b="0" spc="-55" dirty="0">
                <a:latin typeface="Arial"/>
                <a:cs typeface="Arial"/>
              </a:rPr>
              <a:t>To</a:t>
            </a:r>
            <a:r>
              <a:rPr sz="1550" b="0" spc="5" dirty="0">
                <a:latin typeface="Arial"/>
                <a:cs typeface="Arial"/>
              </a:rPr>
              <a:t> </a:t>
            </a:r>
            <a:r>
              <a:rPr sz="1550" b="0" dirty="0">
                <a:latin typeface="Arial"/>
                <a:cs typeface="Arial"/>
              </a:rPr>
              <a:t>rotate</a:t>
            </a:r>
            <a:r>
              <a:rPr sz="1550" b="0" spc="95" dirty="0">
                <a:latin typeface="Arial"/>
                <a:cs typeface="Arial"/>
              </a:rPr>
              <a:t> </a:t>
            </a:r>
            <a:r>
              <a:rPr sz="1550" b="0" dirty="0">
                <a:latin typeface="Arial"/>
                <a:cs typeface="Arial"/>
              </a:rPr>
              <a:t>an</a:t>
            </a:r>
            <a:r>
              <a:rPr sz="1550" b="0" spc="95" dirty="0">
                <a:latin typeface="Arial"/>
                <a:cs typeface="Arial"/>
              </a:rPr>
              <a:t> </a:t>
            </a:r>
            <a:r>
              <a:rPr sz="1550" b="0" dirty="0">
                <a:latin typeface="Arial"/>
                <a:cs typeface="Arial"/>
              </a:rPr>
              <a:t>object</a:t>
            </a:r>
            <a:r>
              <a:rPr sz="1550" b="0" spc="75" dirty="0">
                <a:latin typeface="Arial"/>
                <a:cs typeface="Arial"/>
              </a:rPr>
              <a:t> </a:t>
            </a:r>
            <a:r>
              <a:rPr sz="1550" b="0" dirty="0">
                <a:latin typeface="Arial"/>
                <a:cs typeface="Arial"/>
              </a:rPr>
              <a:t>select</a:t>
            </a:r>
            <a:r>
              <a:rPr sz="1550" b="0" spc="75" dirty="0">
                <a:latin typeface="Arial"/>
                <a:cs typeface="Arial"/>
              </a:rPr>
              <a:t> </a:t>
            </a:r>
            <a:r>
              <a:rPr sz="1550" b="0" dirty="0">
                <a:latin typeface="Arial"/>
                <a:cs typeface="Arial"/>
              </a:rPr>
              <a:t>this</a:t>
            </a:r>
            <a:r>
              <a:rPr sz="1550" b="0" spc="30" dirty="0">
                <a:latin typeface="Arial"/>
                <a:cs typeface="Arial"/>
              </a:rPr>
              <a:t> </a:t>
            </a:r>
            <a:r>
              <a:rPr sz="1550" b="0" spc="-10" dirty="0">
                <a:latin typeface="Arial"/>
                <a:cs typeface="Arial"/>
              </a:rPr>
              <a:t>button:</a:t>
            </a:r>
            <a:endParaRPr sz="15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09540" y="1922081"/>
            <a:ext cx="190309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Rotation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Panel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Y-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22240" y="2233072"/>
            <a:ext cx="480695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b="1" spc="-25" dirty="0">
                <a:latin typeface="Arial"/>
                <a:cs typeface="Arial"/>
              </a:rPr>
              <a:t>Axis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26477" y="1922081"/>
            <a:ext cx="191960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Rotation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Panel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X-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39177" y="2233072"/>
            <a:ext cx="480059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b="1" spc="-25" dirty="0">
                <a:latin typeface="Arial"/>
                <a:cs typeface="Arial"/>
              </a:rPr>
              <a:t>Axis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58862" y="5895975"/>
            <a:ext cx="2486660" cy="39052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</a:pPr>
            <a:r>
              <a:rPr sz="1200" i="1" dirty="0">
                <a:latin typeface="Arial"/>
                <a:cs typeface="Arial"/>
              </a:rPr>
              <a:t>Rotate</a:t>
            </a:r>
            <a:r>
              <a:rPr sz="1200" i="1" spc="1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your</a:t>
            </a:r>
            <a:r>
              <a:rPr sz="1200" i="1" spc="-2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objects</a:t>
            </a:r>
            <a:r>
              <a:rPr sz="1200" i="1" spc="-6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around</a:t>
            </a:r>
            <a:r>
              <a:rPr sz="1200" i="1" spc="-5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on</a:t>
            </a:r>
            <a:r>
              <a:rPr sz="1200" i="1" spc="-5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the</a:t>
            </a:r>
            <a:r>
              <a:rPr sz="1200" i="1" spc="-55" dirty="0">
                <a:latin typeface="Arial"/>
                <a:cs typeface="Arial"/>
              </a:rPr>
              <a:t> </a:t>
            </a:r>
            <a:r>
              <a:rPr sz="1200" i="1" spc="-25" dirty="0">
                <a:latin typeface="Arial"/>
                <a:cs typeface="Arial"/>
              </a:rPr>
              <a:t>x- </a:t>
            </a:r>
            <a:r>
              <a:rPr sz="1200" i="1" dirty="0">
                <a:latin typeface="Arial"/>
                <a:cs typeface="Arial"/>
              </a:rPr>
              <a:t>axis,</a:t>
            </a:r>
            <a:r>
              <a:rPr sz="1200" i="1" spc="-60" dirty="0">
                <a:latin typeface="Arial"/>
                <a:cs typeface="Arial"/>
              </a:rPr>
              <a:t> </a:t>
            </a:r>
            <a:r>
              <a:rPr sz="1200" i="1" spc="-50" dirty="0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20844" y="5895975"/>
            <a:ext cx="2486660" cy="39052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</a:pPr>
            <a:r>
              <a:rPr sz="1200" i="1" dirty="0">
                <a:latin typeface="Arial"/>
                <a:cs typeface="Arial"/>
              </a:rPr>
              <a:t>Rotate</a:t>
            </a:r>
            <a:r>
              <a:rPr sz="1200" i="1" spc="1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your</a:t>
            </a:r>
            <a:r>
              <a:rPr sz="1200" i="1" spc="-2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objects</a:t>
            </a:r>
            <a:r>
              <a:rPr sz="1200" i="1" spc="-6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around</a:t>
            </a:r>
            <a:r>
              <a:rPr sz="1200" i="1" spc="-5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on</a:t>
            </a:r>
            <a:r>
              <a:rPr sz="1200" i="1" spc="-5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the</a:t>
            </a:r>
            <a:r>
              <a:rPr sz="1200" i="1" spc="-55" dirty="0">
                <a:latin typeface="Arial"/>
                <a:cs typeface="Arial"/>
              </a:rPr>
              <a:t> </a:t>
            </a:r>
            <a:r>
              <a:rPr sz="1200" i="1" spc="-25" dirty="0">
                <a:latin typeface="Arial"/>
                <a:cs typeface="Arial"/>
              </a:rPr>
              <a:t>y- </a:t>
            </a:r>
            <a:r>
              <a:rPr sz="1200" i="1" dirty="0">
                <a:latin typeface="Arial"/>
                <a:cs typeface="Arial"/>
              </a:rPr>
              <a:t>axis.</a:t>
            </a:r>
            <a:r>
              <a:rPr sz="1200" i="1" spc="32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For</a:t>
            </a:r>
            <a:r>
              <a:rPr sz="1200" i="1" spc="-8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signage</a:t>
            </a:r>
            <a:r>
              <a:rPr sz="1200" i="1" spc="15" dirty="0">
                <a:latin typeface="Arial"/>
                <a:cs typeface="Arial"/>
              </a:rPr>
              <a:t> </a:t>
            </a:r>
            <a:r>
              <a:rPr sz="1200" i="1" spc="-20" dirty="0">
                <a:latin typeface="Arial"/>
                <a:cs typeface="Arial"/>
              </a:rPr>
              <a:t>ONLY!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0600" y="2286000"/>
            <a:ext cx="2819400" cy="352425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00575" y="2286000"/>
            <a:ext cx="3209925" cy="355282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90875" y="1981200"/>
            <a:ext cx="619125" cy="19050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67525" y="1971675"/>
            <a:ext cx="619125" cy="180975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4619526" y="1050925"/>
            <a:ext cx="6650990" cy="2654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dirty="0">
                <a:latin typeface="Arial"/>
                <a:cs typeface="Arial"/>
              </a:rPr>
              <a:t>.</a:t>
            </a:r>
            <a:r>
              <a:rPr sz="1550" spc="6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Click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and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drag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 circle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in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direction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you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whish to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rotate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object.</a:t>
            </a:r>
            <a:endParaRPr sz="155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71975" y="1047750"/>
            <a:ext cx="247650" cy="276225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8382000" y="3905250"/>
            <a:ext cx="3190875" cy="962025"/>
          </a:xfrm>
          <a:custGeom>
            <a:avLst/>
            <a:gdLst/>
            <a:ahLst/>
            <a:cxnLst/>
            <a:rect l="l" t="t" r="r" b="b"/>
            <a:pathLst>
              <a:path w="3190875" h="962025">
                <a:moveTo>
                  <a:pt x="3030474" y="0"/>
                </a:moveTo>
                <a:lnTo>
                  <a:pt x="160400" y="0"/>
                </a:lnTo>
                <a:lnTo>
                  <a:pt x="109679" y="8171"/>
                </a:lnTo>
                <a:lnTo>
                  <a:pt x="65644" y="30931"/>
                </a:lnTo>
                <a:lnTo>
                  <a:pt x="30931" y="65644"/>
                </a:lnTo>
                <a:lnTo>
                  <a:pt x="8171" y="109679"/>
                </a:lnTo>
                <a:lnTo>
                  <a:pt x="0" y="160400"/>
                </a:lnTo>
                <a:lnTo>
                  <a:pt x="0" y="801624"/>
                </a:lnTo>
                <a:lnTo>
                  <a:pt x="8171" y="852345"/>
                </a:lnTo>
                <a:lnTo>
                  <a:pt x="30931" y="896380"/>
                </a:lnTo>
                <a:lnTo>
                  <a:pt x="65644" y="931093"/>
                </a:lnTo>
                <a:lnTo>
                  <a:pt x="109679" y="953853"/>
                </a:lnTo>
                <a:lnTo>
                  <a:pt x="160400" y="962025"/>
                </a:lnTo>
                <a:lnTo>
                  <a:pt x="3030474" y="962025"/>
                </a:lnTo>
                <a:lnTo>
                  <a:pt x="3081195" y="953853"/>
                </a:lnTo>
                <a:lnTo>
                  <a:pt x="3125230" y="931093"/>
                </a:lnTo>
                <a:lnTo>
                  <a:pt x="3159943" y="896380"/>
                </a:lnTo>
                <a:lnTo>
                  <a:pt x="3182703" y="852345"/>
                </a:lnTo>
                <a:lnTo>
                  <a:pt x="3190875" y="801624"/>
                </a:lnTo>
                <a:lnTo>
                  <a:pt x="3190875" y="160400"/>
                </a:lnTo>
                <a:lnTo>
                  <a:pt x="3182703" y="109679"/>
                </a:lnTo>
                <a:lnTo>
                  <a:pt x="3159943" y="65644"/>
                </a:lnTo>
                <a:lnTo>
                  <a:pt x="3125230" y="30931"/>
                </a:lnTo>
                <a:lnTo>
                  <a:pt x="3081195" y="8171"/>
                </a:lnTo>
                <a:lnTo>
                  <a:pt x="3030474" y="0"/>
                </a:lnTo>
                <a:close/>
              </a:path>
            </a:pathLst>
          </a:custGeom>
          <a:solidFill>
            <a:srgbClr val="4FC3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515984" y="4047807"/>
            <a:ext cx="2683510" cy="6724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 spc="-20" dirty="0">
                <a:latin typeface="Arial"/>
                <a:cs typeface="Arial"/>
              </a:rPr>
              <a:t>Tip!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ts val="1650"/>
              </a:lnSpc>
              <a:spcBef>
                <a:spcPts val="130"/>
              </a:spcBef>
            </a:pPr>
            <a:r>
              <a:rPr sz="1400" spc="-20" dirty="0">
                <a:latin typeface="Arial"/>
                <a:cs typeface="Arial"/>
              </a:rPr>
              <a:t>You </a:t>
            </a:r>
            <a:r>
              <a:rPr sz="1400" dirty="0">
                <a:latin typeface="Arial"/>
                <a:cs typeface="Arial"/>
              </a:rPr>
              <a:t>can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also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rotate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in-</a:t>
            </a:r>
            <a:r>
              <a:rPr sz="1400" dirty="0">
                <a:latin typeface="Arial"/>
                <a:cs typeface="Arial"/>
              </a:rPr>
              <a:t>store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aisles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fixtures.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81</a:t>
            </a:fld>
            <a:endParaRPr spc="-25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15235" y="2739072"/>
            <a:ext cx="8154034" cy="1771014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409065" marR="5080" indent="-1397000">
              <a:lnSpc>
                <a:spcPts val="6540"/>
              </a:lnSpc>
              <a:spcBef>
                <a:spcPts val="865"/>
              </a:spcBef>
            </a:pPr>
            <a:r>
              <a:rPr sz="6000" dirty="0"/>
              <a:t>Switching</a:t>
            </a:r>
            <a:r>
              <a:rPr sz="6000" spc="-40" dirty="0"/>
              <a:t> </a:t>
            </a:r>
            <a:r>
              <a:rPr sz="6000" dirty="0"/>
              <a:t>Between</a:t>
            </a:r>
            <a:r>
              <a:rPr sz="6000" spc="-35" dirty="0"/>
              <a:t> </a:t>
            </a:r>
            <a:r>
              <a:rPr sz="6000" spc="-25" dirty="0"/>
              <a:t>3D </a:t>
            </a:r>
            <a:r>
              <a:rPr sz="6000" dirty="0"/>
              <a:t>Asset</a:t>
            </a:r>
            <a:r>
              <a:rPr sz="6000" spc="-55" dirty="0"/>
              <a:t> </a:t>
            </a:r>
            <a:r>
              <a:rPr sz="6000" spc="-10" dirty="0"/>
              <a:t>Builders</a:t>
            </a:r>
            <a:endParaRPr sz="6000"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82</a:t>
            </a:fld>
            <a:endParaRPr spc="-25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67225" y="4545203"/>
            <a:ext cx="7429500" cy="2018030"/>
            <a:chOff x="4467225" y="4545203"/>
            <a:chExt cx="7429500" cy="20180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67225" y="5086350"/>
              <a:ext cx="7143750" cy="126682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391141" y="4545203"/>
              <a:ext cx="286385" cy="1178560"/>
            </a:xfrm>
            <a:custGeom>
              <a:avLst/>
              <a:gdLst/>
              <a:ahLst/>
              <a:cxnLst/>
              <a:rect l="l" t="t" r="r" b="b"/>
              <a:pathLst>
                <a:path w="286384" h="1178560">
                  <a:moveTo>
                    <a:pt x="0" y="1085799"/>
                  </a:moveTo>
                  <a:lnTo>
                    <a:pt x="24383" y="1178509"/>
                  </a:lnTo>
                  <a:lnTo>
                    <a:pt x="77526" y="1111554"/>
                  </a:lnTo>
                  <a:lnTo>
                    <a:pt x="52958" y="1111554"/>
                  </a:lnTo>
                  <a:lnTo>
                    <a:pt x="25018" y="1105662"/>
                  </a:lnTo>
                  <a:lnTo>
                    <a:pt x="27962" y="1091683"/>
                  </a:lnTo>
                  <a:lnTo>
                    <a:pt x="0" y="1085799"/>
                  </a:lnTo>
                  <a:close/>
                </a:path>
                <a:path w="286384" h="1178560">
                  <a:moveTo>
                    <a:pt x="27962" y="1091683"/>
                  </a:moveTo>
                  <a:lnTo>
                    <a:pt x="25018" y="1105662"/>
                  </a:lnTo>
                  <a:lnTo>
                    <a:pt x="52958" y="1111554"/>
                  </a:lnTo>
                  <a:lnTo>
                    <a:pt x="55906" y="1097564"/>
                  </a:lnTo>
                  <a:lnTo>
                    <a:pt x="27962" y="1091683"/>
                  </a:lnTo>
                  <a:close/>
                </a:path>
                <a:path w="286384" h="1178560">
                  <a:moveTo>
                    <a:pt x="55906" y="1097564"/>
                  </a:moveTo>
                  <a:lnTo>
                    <a:pt x="52958" y="1111554"/>
                  </a:lnTo>
                  <a:lnTo>
                    <a:pt x="77526" y="1111554"/>
                  </a:lnTo>
                  <a:lnTo>
                    <a:pt x="83947" y="1103464"/>
                  </a:lnTo>
                  <a:lnTo>
                    <a:pt x="55906" y="1097564"/>
                  </a:lnTo>
                  <a:close/>
                </a:path>
                <a:path w="286384" h="1178560">
                  <a:moveTo>
                    <a:pt x="257809" y="0"/>
                  </a:moveTo>
                  <a:lnTo>
                    <a:pt x="27962" y="1091683"/>
                  </a:lnTo>
                  <a:lnTo>
                    <a:pt x="55906" y="1097564"/>
                  </a:lnTo>
                  <a:lnTo>
                    <a:pt x="285876" y="5969"/>
                  </a:lnTo>
                  <a:lnTo>
                    <a:pt x="25780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7575" y="331724"/>
            <a:ext cx="8912225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Switching</a:t>
            </a:r>
            <a:r>
              <a:rPr sz="3200" spc="-30" dirty="0"/>
              <a:t> </a:t>
            </a:r>
            <a:r>
              <a:rPr sz="3200" dirty="0"/>
              <a:t>Between</a:t>
            </a:r>
            <a:r>
              <a:rPr sz="3200" spc="-30" dirty="0"/>
              <a:t> </a:t>
            </a:r>
            <a:r>
              <a:rPr sz="3200" dirty="0"/>
              <a:t>3D</a:t>
            </a:r>
            <a:r>
              <a:rPr sz="3200" spc="-160" dirty="0"/>
              <a:t> </a:t>
            </a:r>
            <a:r>
              <a:rPr sz="3200" dirty="0"/>
              <a:t>Asset</a:t>
            </a:r>
            <a:r>
              <a:rPr sz="3200" spc="-30" dirty="0"/>
              <a:t> </a:t>
            </a:r>
            <a:r>
              <a:rPr sz="3200" dirty="0"/>
              <a:t>Builders</a:t>
            </a:r>
            <a:r>
              <a:rPr sz="3200" spc="-5" dirty="0"/>
              <a:t> </a:t>
            </a:r>
            <a:r>
              <a:rPr sz="3200" dirty="0"/>
              <a:t>|</a:t>
            </a:r>
            <a:r>
              <a:rPr sz="3200" spc="-5" dirty="0"/>
              <a:t> </a:t>
            </a:r>
            <a:r>
              <a:rPr sz="3200" spc="-10" dirty="0"/>
              <a:t>Stores</a:t>
            </a:r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557530" y="1456372"/>
            <a:ext cx="11180445" cy="61087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355600" marR="5080" indent="-343535">
              <a:lnSpc>
                <a:spcPts val="2180"/>
              </a:lnSpc>
              <a:spcBef>
                <a:spcPts val="380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Once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have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placed</a:t>
            </a:r>
            <a:r>
              <a:rPr sz="2000" spc="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Planogram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or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Display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store,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can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toggle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between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asset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builders </a:t>
            </a:r>
            <a:r>
              <a:rPr sz="2000" dirty="0">
                <a:latin typeface="Arial"/>
                <a:cs typeface="Arial"/>
              </a:rPr>
              <a:t>without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exiting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application.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04800" y="2247900"/>
            <a:ext cx="7543800" cy="2505075"/>
            <a:chOff x="304800" y="2247900"/>
            <a:chExt cx="7543800" cy="250507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81300" y="2247900"/>
              <a:ext cx="5067300" cy="250507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09562" y="2557525"/>
              <a:ext cx="1866900" cy="1200150"/>
            </a:xfrm>
            <a:custGeom>
              <a:avLst/>
              <a:gdLst/>
              <a:ahLst/>
              <a:cxnLst/>
              <a:rect l="l" t="t" r="r" b="b"/>
              <a:pathLst>
                <a:path w="1866900" h="1200150">
                  <a:moveTo>
                    <a:pt x="0" y="1200150"/>
                  </a:moveTo>
                  <a:lnTo>
                    <a:pt x="1866900" y="1200150"/>
                  </a:lnTo>
                  <a:lnTo>
                    <a:pt x="1866900" y="0"/>
                  </a:lnTo>
                  <a:lnTo>
                    <a:pt x="0" y="0"/>
                  </a:lnTo>
                  <a:lnTo>
                    <a:pt x="0" y="120015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86397" y="2587561"/>
            <a:ext cx="1482725" cy="112458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302260">
              <a:lnSpc>
                <a:spcPts val="1430"/>
              </a:lnSpc>
              <a:spcBef>
                <a:spcPts val="155"/>
              </a:spcBef>
            </a:pPr>
            <a:r>
              <a:rPr sz="1200" dirty="0">
                <a:latin typeface="Arial"/>
                <a:cs typeface="Arial"/>
              </a:rPr>
              <a:t>Right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click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on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the </a:t>
            </a:r>
            <a:r>
              <a:rPr sz="1200" dirty="0">
                <a:latin typeface="Arial"/>
                <a:cs typeface="Arial"/>
              </a:rPr>
              <a:t>planogram</a:t>
            </a:r>
            <a:r>
              <a:rPr sz="1200" spc="-6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or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75"/>
              </a:lnSpc>
            </a:pPr>
            <a:r>
              <a:rPr sz="1200" dirty="0">
                <a:latin typeface="Arial"/>
                <a:cs typeface="Arial"/>
              </a:rPr>
              <a:t>display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under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Objects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25"/>
              </a:lnSpc>
            </a:pPr>
            <a:r>
              <a:rPr sz="1200" dirty="0">
                <a:latin typeface="Arial"/>
                <a:cs typeface="Arial"/>
              </a:rPr>
              <a:t>and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select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Edit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30"/>
              </a:lnSpc>
            </a:pPr>
            <a:r>
              <a:rPr sz="1200" b="1" dirty="0">
                <a:latin typeface="Arial"/>
                <a:cs typeface="Arial"/>
              </a:rPr>
              <a:t>Planogram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or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Edit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1200" b="1" spc="-10" dirty="0">
                <a:latin typeface="Arial"/>
                <a:cs typeface="Arial"/>
              </a:rPr>
              <a:t>Display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33550" y="3229864"/>
            <a:ext cx="1285240" cy="483234"/>
          </a:xfrm>
          <a:custGeom>
            <a:avLst/>
            <a:gdLst/>
            <a:ahLst/>
            <a:cxnLst/>
            <a:rect l="l" t="t" r="r" b="b"/>
            <a:pathLst>
              <a:path w="1285239" h="483235">
                <a:moveTo>
                  <a:pt x="1199726" y="455845"/>
                </a:moveTo>
                <a:lnTo>
                  <a:pt x="1190117" y="482727"/>
                </a:lnTo>
                <a:lnTo>
                  <a:pt x="1285239" y="471297"/>
                </a:lnTo>
                <a:lnTo>
                  <a:pt x="1275022" y="460629"/>
                </a:lnTo>
                <a:lnTo>
                  <a:pt x="1213104" y="460629"/>
                </a:lnTo>
                <a:lnTo>
                  <a:pt x="1199726" y="455845"/>
                </a:lnTo>
                <a:close/>
              </a:path>
              <a:path w="1285239" h="483235">
                <a:moveTo>
                  <a:pt x="1209354" y="428914"/>
                </a:moveTo>
                <a:lnTo>
                  <a:pt x="1199726" y="455845"/>
                </a:lnTo>
                <a:lnTo>
                  <a:pt x="1213104" y="460629"/>
                </a:lnTo>
                <a:lnTo>
                  <a:pt x="1222756" y="433705"/>
                </a:lnTo>
                <a:lnTo>
                  <a:pt x="1209354" y="428914"/>
                </a:lnTo>
                <a:close/>
              </a:path>
              <a:path w="1285239" h="483235">
                <a:moveTo>
                  <a:pt x="1218945" y="402081"/>
                </a:moveTo>
                <a:lnTo>
                  <a:pt x="1209354" y="428914"/>
                </a:lnTo>
                <a:lnTo>
                  <a:pt x="1222756" y="433705"/>
                </a:lnTo>
                <a:lnTo>
                  <a:pt x="1213104" y="460629"/>
                </a:lnTo>
                <a:lnTo>
                  <a:pt x="1275022" y="460629"/>
                </a:lnTo>
                <a:lnTo>
                  <a:pt x="1218945" y="402081"/>
                </a:lnTo>
                <a:close/>
              </a:path>
              <a:path w="1285239" h="483235">
                <a:moveTo>
                  <a:pt x="9525" y="0"/>
                </a:moveTo>
                <a:lnTo>
                  <a:pt x="0" y="26797"/>
                </a:lnTo>
                <a:lnTo>
                  <a:pt x="1199726" y="455845"/>
                </a:lnTo>
                <a:lnTo>
                  <a:pt x="1209354" y="428914"/>
                </a:lnTo>
                <a:lnTo>
                  <a:pt x="952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386826" y="3243326"/>
            <a:ext cx="1876425" cy="120015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96520">
              <a:lnSpc>
                <a:spcPts val="1435"/>
              </a:lnSpc>
              <a:spcBef>
                <a:spcPts val="355"/>
              </a:spcBef>
            </a:pPr>
            <a:r>
              <a:rPr sz="1200" spc="-25" dirty="0">
                <a:latin typeface="Arial"/>
                <a:cs typeface="Arial"/>
              </a:rPr>
              <a:t>OR</a:t>
            </a:r>
            <a:endParaRPr sz="1200">
              <a:latin typeface="Arial"/>
              <a:cs typeface="Arial"/>
            </a:endParaRPr>
          </a:p>
          <a:p>
            <a:pPr marL="96520" marR="203200">
              <a:lnSpc>
                <a:spcPct val="99100"/>
              </a:lnSpc>
              <a:spcBef>
                <a:spcPts val="5"/>
              </a:spcBef>
            </a:pPr>
            <a:r>
              <a:rPr sz="1200" dirty="0">
                <a:latin typeface="Arial"/>
                <a:cs typeface="Arial"/>
              </a:rPr>
              <a:t>Right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click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on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the </a:t>
            </a:r>
            <a:r>
              <a:rPr sz="1200" dirty="0">
                <a:latin typeface="Arial"/>
                <a:cs typeface="Arial"/>
              </a:rPr>
              <a:t>planogram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or</a:t>
            </a:r>
            <a:r>
              <a:rPr sz="1200" spc="-8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display</a:t>
            </a:r>
            <a:r>
              <a:rPr sz="1200" spc="-7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in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project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panel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and </a:t>
            </a:r>
            <a:r>
              <a:rPr sz="1200" dirty="0">
                <a:latin typeface="Arial"/>
                <a:cs typeface="Arial"/>
              </a:rPr>
              <a:t>select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Edit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Planogram</a:t>
            </a:r>
            <a:endParaRPr sz="1200">
              <a:latin typeface="Arial"/>
              <a:cs typeface="Arial"/>
            </a:endParaRPr>
          </a:p>
          <a:p>
            <a:pPr marL="96520">
              <a:lnSpc>
                <a:spcPct val="100000"/>
              </a:lnSpc>
              <a:spcBef>
                <a:spcPts val="60"/>
              </a:spcBef>
            </a:pPr>
            <a:r>
              <a:rPr sz="1200" dirty="0">
                <a:latin typeface="Arial"/>
                <a:cs typeface="Arial"/>
              </a:rPr>
              <a:t>or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Edit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Display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83</a:t>
            </a:fld>
            <a:endParaRPr spc="-25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331724"/>
            <a:ext cx="8941435" cy="956944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60"/>
              </a:spcBef>
            </a:pPr>
            <a:r>
              <a:rPr sz="3200" dirty="0"/>
              <a:t>Switching</a:t>
            </a:r>
            <a:r>
              <a:rPr sz="3200" spc="-30" dirty="0"/>
              <a:t> </a:t>
            </a:r>
            <a:r>
              <a:rPr sz="3200" dirty="0"/>
              <a:t>Between</a:t>
            </a:r>
            <a:r>
              <a:rPr sz="3200" spc="-30" dirty="0"/>
              <a:t> </a:t>
            </a:r>
            <a:r>
              <a:rPr sz="3200" dirty="0"/>
              <a:t>3D</a:t>
            </a:r>
            <a:r>
              <a:rPr sz="3200" spc="-160" dirty="0"/>
              <a:t> </a:t>
            </a:r>
            <a:r>
              <a:rPr sz="3200" dirty="0"/>
              <a:t>Asset</a:t>
            </a:r>
            <a:r>
              <a:rPr sz="3200" spc="-30" dirty="0"/>
              <a:t> </a:t>
            </a:r>
            <a:r>
              <a:rPr sz="3200" dirty="0"/>
              <a:t>Builders</a:t>
            </a:r>
            <a:r>
              <a:rPr sz="3200" spc="-5" dirty="0"/>
              <a:t> </a:t>
            </a:r>
            <a:r>
              <a:rPr sz="3200" dirty="0"/>
              <a:t>|</a:t>
            </a:r>
            <a:r>
              <a:rPr sz="3200" spc="-5" dirty="0"/>
              <a:t> </a:t>
            </a:r>
            <a:r>
              <a:rPr sz="3200" spc="-20" dirty="0"/>
              <a:t>Toggle </a:t>
            </a:r>
            <a:r>
              <a:rPr sz="3200" dirty="0"/>
              <a:t>between</a:t>
            </a:r>
            <a:r>
              <a:rPr sz="3200" spc="-35" dirty="0"/>
              <a:t> </a:t>
            </a:r>
            <a:r>
              <a:rPr sz="3200" dirty="0"/>
              <a:t>different</a:t>
            </a:r>
            <a:r>
              <a:rPr sz="3200" spc="-30" dirty="0"/>
              <a:t> </a:t>
            </a:r>
            <a:r>
              <a:rPr sz="3200" dirty="0"/>
              <a:t>Planograms</a:t>
            </a:r>
            <a:r>
              <a:rPr sz="3200" spc="-75" dirty="0"/>
              <a:t> </a:t>
            </a:r>
            <a:r>
              <a:rPr sz="3200" dirty="0"/>
              <a:t>and</a:t>
            </a:r>
            <a:r>
              <a:rPr sz="3200" spc="-35" dirty="0"/>
              <a:t> </a:t>
            </a:r>
            <a:r>
              <a:rPr sz="3200" spc="-10" dirty="0"/>
              <a:t>Displays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40702" y="1654457"/>
            <a:ext cx="10332720" cy="1753870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75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Under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Project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panel</a:t>
            </a:r>
            <a:r>
              <a:rPr sz="2000" spc="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at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bottom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screen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select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planogram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or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display</a:t>
            </a:r>
            <a:r>
              <a:rPr sz="2000" spc="1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icon</a:t>
            </a:r>
            <a:endParaRPr sz="2000">
              <a:latin typeface="Arial"/>
              <a:cs typeface="Arial"/>
            </a:endParaRPr>
          </a:p>
          <a:p>
            <a:pPr marL="560705" lvl="1" indent="-227965">
              <a:lnSpc>
                <a:spcPct val="100000"/>
              </a:lnSpc>
              <a:spcBef>
                <a:spcPts val="380"/>
              </a:spcBef>
              <a:buClr>
                <a:srgbClr val="4FC3F7"/>
              </a:buClr>
              <a:buFont typeface="Courier New"/>
              <a:buChar char="o"/>
              <a:tabLst>
                <a:tab pos="560705" algn="l"/>
              </a:tabLst>
            </a:pPr>
            <a:r>
              <a:rPr sz="1550" dirty="0">
                <a:latin typeface="Arial"/>
                <a:cs typeface="Arial"/>
              </a:rPr>
              <a:t>Select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planogram/display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you’d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like</a:t>
            </a:r>
            <a:r>
              <a:rPr sz="1550" spc="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switch</a:t>
            </a:r>
            <a:r>
              <a:rPr sz="1550" spc="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by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using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right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click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of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your</a:t>
            </a:r>
            <a:r>
              <a:rPr sz="1550" spc="6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mouse</a:t>
            </a:r>
            <a:endParaRPr sz="1550">
              <a:latin typeface="Arial"/>
              <a:cs typeface="Arial"/>
            </a:endParaRPr>
          </a:p>
          <a:p>
            <a:pPr marL="836294" lvl="2" indent="-229235">
              <a:lnSpc>
                <a:spcPct val="100000"/>
              </a:lnSpc>
              <a:spcBef>
                <a:spcPts val="365"/>
              </a:spcBef>
              <a:buClr>
                <a:srgbClr val="4FC3F7"/>
              </a:buClr>
              <a:buSzPct val="75000"/>
              <a:buFont typeface="Wingdings"/>
              <a:buChar char=""/>
              <a:tabLst>
                <a:tab pos="836294" algn="l"/>
              </a:tabLst>
            </a:pPr>
            <a:r>
              <a:rPr sz="1200" dirty="0">
                <a:latin typeface="Arial"/>
                <a:cs typeface="Arial"/>
              </a:rPr>
              <a:t>It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will be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outlined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in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blue</a:t>
            </a:r>
            <a:endParaRPr sz="1200">
              <a:latin typeface="Arial"/>
              <a:cs typeface="Arial"/>
            </a:endParaRPr>
          </a:p>
          <a:p>
            <a:pPr marL="560705" lvl="1" indent="-227965">
              <a:lnSpc>
                <a:spcPct val="100000"/>
              </a:lnSpc>
              <a:spcBef>
                <a:spcPts val="315"/>
              </a:spcBef>
              <a:buClr>
                <a:srgbClr val="4FC3F7"/>
              </a:buClr>
              <a:buFont typeface="Courier New"/>
              <a:buChar char="o"/>
              <a:tabLst>
                <a:tab pos="560705" algn="l"/>
              </a:tabLst>
            </a:pPr>
            <a:r>
              <a:rPr sz="1550" dirty="0">
                <a:latin typeface="Arial"/>
                <a:cs typeface="Arial"/>
              </a:rPr>
              <a:t>Select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Edit</a:t>
            </a:r>
            <a:r>
              <a:rPr sz="1550" b="1" spc="80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Display</a:t>
            </a:r>
            <a:endParaRPr sz="1550">
              <a:latin typeface="Arial"/>
              <a:cs typeface="Arial"/>
            </a:endParaRPr>
          </a:p>
          <a:p>
            <a:pPr marL="560705" lvl="1" indent="-227965">
              <a:lnSpc>
                <a:spcPct val="100000"/>
              </a:lnSpc>
              <a:spcBef>
                <a:spcPts val="390"/>
              </a:spcBef>
              <a:buClr>
                <a:srgbClr val="4FC3F7"/>
              </a:buClr>
              <a:buFont typeface="Courier New"/>
              <a:buChar char="o"/>
              <a:tabLst>
                <a:tab pos="560705" algn="l"/>
              </a:tabLst>
            </a:pPr>
            <a:r>
              <a:rPr sz="1550" dirty="0">
                <a:latin typeface="Arial"/>
                <a:cs typeface="Arial"/>
              </a:rPr>
              <a:t>You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will</a:t>
            </a:r>
            <a:r>
              <a:rPr sz="1550" spc="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then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be</a:t>
            </a:r>
            <a:r>
              <a:rPr sz="1550" spc="3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prompted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3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save</a:t>
            </a:r>
            <a:r>
              <a:rPr sz="1550" spc="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what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you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are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currently</a:t>
            </a:r>
            <a:r>
              <a:rPr sz="1550" spc="4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working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spc="-25" dirty="0">
                <a:latin typeface="Arial"/>
                <a:cs typeface="Arial"/>
              </a:rPr>
              <a:t>on</a:t>
            </a:r>
            <a:endParaRPr sz="1550">
              <a:latin typeface="Arial"/>
              <a:cs typeface="Arial"/>
            </a:endParaRPr>
          </a:p>
          <a:p>
            <a:pPr marL="560705" lvl="1" indent="-227965">
              <a:lnSpc>
                <a:spcPct val="100000"/>
              </a:lnSpc>
              <a:spcBef>
                <a:spcPts val="395"/>
              </a:spcBef>
              <a:buClr>
                <a:srgbClr val="4FC3F7"/>
              </a:buClr>
              <a:buFont typeface="Courier New"/>
              <a:buChar char="o"/>
              <a:tabLst>
                <a:tab pos="560705" algn="l"/>
              </a:tabLst>
            </a:pPr>
            <a:r>
              <a:rPr sz="1550" dirty="0">
                <a:latin typeface="Arial"/>
                <a:cs typeface="Arial"/>
              </a:rPr>
              <a:t>A</a:t>
            </a:r>
            <a:r>
              <a:rPr sz="1550" spc="-1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loading</a:t>
            </a:r>
            <a:r>
              <a:rPr sz="1550" spc="1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bar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will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then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appear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for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display</a:t>
            </a:r>
            <a:r>
              <a:rPr sz="1550" spc="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that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was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selected</a:t>
            </a:r>
            <a:endParaRPr sz="155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95275" y="4067175"/>
            <a:ext cx="11591925" cy="2141855"/>
            <a:chOff x="295275" y="4067175"/>
            <a:chExt cx="11591925" cy="214185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275" y="4067175"/>
              <a:ext cx="11591925" cy="196215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681225" y="4262501"/>
              <a:ext cx="352425" cy="285750"/>
            </a:xfrm>
            <a:custGeom>
              <a:avLst/>
              <a:gdLst/>
              <a:ahLst/>
              <a:cxnLst/>
              <a:rect l="l" t="t" r="r" b="b"/>
              <a:pathLst>
                <a:path w="352425" h="285750">
                  <a:moveTo>
                    <a:pt x="0" y="285750"/>
                  </a:moveTo>
                  <a:lnTo>
                    <a:pt x="352425" y="285750"/>
                  </a:lnTo>
                  <a:lnTo>
                    <a:pt x="352425" y="0"/>
                  </a:lnTo>
                  <a:lnTo>
                    <a:pt x="0" y="0"/>
                  </a:lnTo>
                  <a:lnTo>
                    <a:pt x="0" y="28575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261483" y="5186425"/>
              <a:ext cx="920115" cy="1022350"/>
            </a:xfrm>
            <a:custGeom>
              <a:avLst/>
              <a:gdLst/>
              <a:ahLst/>
              <a:cxnLst/>
              <a:rect l="l" t="t" r="r" b="b"/>
              <a:pathLst>
                <a:path w="920114" h="1022350">
                  <a:moveTo>
                    <a:pt x="852200" y="54134"/>
                  </a:moveTo>
                  <a:lnTo>
                    <a:pt x="0" y="1003173"/>
                  </a:lnTo>
                  <a:lnTo>
                    <a:pt x="21208" y="1022261"/>
                  </a:lnTo>
                  <a:lnTo>
                    <a:pt x="873477" y="73249"/>
                  </a:lnTo>
                  <a:lnTo>
                    <a:pt x="852200" y="54134"/>
                  </a:lnTo>
                  <a:close/>
                </a:path>
                <a:path w="920114" h="1022350">
                  <a:moveTo>
                    <a:pt x="908131" y="43561"/>
                  </a:moveTo>
                  <a:lnTo>
                    <a:pt x="861694" y="43561"/>
                  </a:lnTo>
                  <a:lnTo>
                    <a:pt x="883030" y="62611"/>
                  </a:lnTo>
                  <a:lnTo>
                    <a:pt x="873477" y="73249"/>
                  </a:lnTo>
                  <a:lnTo>
                    <a:pt x="894714" y="92329"/>
                  </a:lnTo>
                  <a:lnTo>
                    <a:pt x="908131" y="43561"/>
                  </a:lnTo>
                  <a:close/>
                </a:path>
                <a:path w="920114" h="1022350">
                  <a:moveTo>
                    <a:pt x="861694" y="43561"/>
                  </a:moveTo>
                  <a:lnTo>
                    <a:pt x="852200" y="54134"/>
                  </a:lnTo>
                  <a:lnTo>
                    <a:pt x="873477" y="73249"/>
                  </a:lnTo>
                  <a:lnTo>
                    <a:pt x="883030" y="62611"/>
                  </a:lnTo>
                  <a:lnTo>
                    <a:pt x="861694" y="43561"/>
                  </a:lnTo>
                  <a:close/>
                </a:path>
                <a:path w="920114" h="1022350">
                  <a:moveTo>
                    <a:pt x="920114" y="0"/>
                  </a:moveTo>
                  <a:lnTo>
                    <a:pt x="830961" y="35051"/>
                  </a:lnTo>
                  <a:lnTo>
                    <a:pt x="852200" y="54134"/>
                  </a:lnTo>
                  <a:lnTo>
                    <a:pt x="861694" y="43561"/>
                  </a:lnTo>
                  <a:lnTo>
                    <a:pt x="908131" y="43561"/>
                  </a:lnTo>
                  <a:lnTo>
                    <a:pt x="92011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84</a:t>
            </a:fld>
            <a:endParaRPr spc="-25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331724"/>
            <a:ext cx="10304145" cy="956944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60"/>
              </a:spcBef>
            </a:pPr>
            <a:r>
              <a:rPr sz="3200" dirty="0"/>
              <a:t>Switching</a:t>
            </a:r>
            <a:r>
              <a:rPr sz="3200" spc="-10" dirty="0"/>
              <a:t> </a:t>
            </a:r>
            <a:r>
              <a:rPr sz="3200" dirty="0"/>
              <a:t>Between</a:t>
            </a:r>
            <a:r>
              <a:rPr sz="3200" spc="-5" dirty="0"/>
              <a:t> </a:t>
            </a:r>
            <a:r>
              <a:rPr sz="3200" dirty="0"/>
              <a:t>Builders</a:t>
            </a:r>
            <a:r>
              <a:rPr sz="3200" spc="-50" dirty="0"/>
              <a:t> </a:t>
            </a:r>
            <a:r>
              <a:rPr sz="3200" dirty="0"/>
              <a:t>|</a:t>
            </a:r>
            <a:r>
              <a:rPr sz="3200" spc="10" dirty="0"/>
              <a:t> </a:t>
            </a:r>
            <a:r>
              <a:rPr sz="3200" dirty="0"/>
              <a:t>POG</a:t>
            </a:r>
            <a:r>
              <a:rPr sz="3200" spc="-20" dirty="0"/>
              <a:t> </a:t>
            </a:r>
            <a:r>
              <a:rPr sz="3200" dirty="0"/>
              <a:t>or</a:t>
            </a:r>
            <a:r>
              <a:rPr sz="3200" spc="-35" dirty="0"/>
              <a:t> </a:t>
            </a:r>
            <a:r>
              <a:rPr sz="3200" dirty="0"/>
              <a:t>Display</a:t>
            </a:r>
            <a:r>
              <a:rPr sz="3200" spc="15" dirty="0"/>
              <a:t> </a:t>
            </a:r>
            <a:r>
              <a:rPr sz="3200" spc="-10" dirty="0"/>
              <a:t>Builder </a:t>
            </a:r>
            <a:r>
              <a:rPr sz="3200" dirty="0"/>
              <a:t>to</a:t>
            </a:r>
            <a:r>
              <a:rPr sz="3200" spc="-35" dirty="0"/>
              <a:t> </a:t>
            </a:r>
            <a:r>
              <a:rPr sz="3200" dirty="0"/>
              <a:t>Store</a:t>
            </a:r>
            <a:r>
              <a:rPr sz="3200" spc="-5" dirty="0"/>
              <a:t> </a:t>
            </a:r>
            <a:r>
              <a:rPr sz="3200" spc="-10" dirty="0"/>
              <a:t>Builder</a:t>
            </a:r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738365" y="1819275"/>
            <a:ext cx="10701655" cy="4686300"/>
            <a:chOff x="738365" y="1819275"/>
            <a:chExt cx="10701655" cy="46863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1175" y="1819275"/>
              <a:ext cx="9658350" cy="46863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8365" y="2433701"/>
              <a:ext cx="1052830" cy="913765"/>
            </a:xfrm>
            <a:custGeom>
              <a:avLst/>
              <a:gdLst/>
              <a:ahLst/>
              <a:cxnLst/>
              <a:rect l="l" t="t" r="r" b="b"/>
              <a:pathLst>
                <a:path w="1052830" h="913764">
                  <a:moveTo>
                    <a:pt x="978518" y="45177"/>
                  </a:moveTo>
                  <a:lnTo>
                    <a:pt x="0" y="891666"/>
                  </a:lnTo>
                  <a:lnTo>
                    <a:pt x="18694" y="913257"/>
                  </a:lnTo>
                  <a:lnTo>
                    <a:pt x="997249" y="66839"/>
                  </a:lnTo>
                  <a:lnTo>
                    <a:pt x="978518" y="45177"/>
                  </a:lnTo>
                  <a:close/>
                </a:path>
                <a:path w="1052830" h="913764">
                  <a:moveTo>
                    <a:pt x="1037793" y="35813"/>
                  </a:moveTo>
                  <a:lnTo>
                    <a:pt x="989342" y="35813"/>
                  </a:lnTo>
                  <a:lnTo>
                    <a:pt x="1008011" y="57531"/>
                  </a:lnTo>
                  <a:lnTo>
                    <a:pt x="997249" y="66839"/>
                  </a:lnTo>
                  <a:lnTo>
                    <a:pt x="1015885" y="88391"/>
                  </a:lnTo>
                  <a:lnTo>
                    <a:pt x="1037793" y="35813"/>
                  </a:lnTo>
                  <a:close/>
                </a:path>
                <a:path w="1052830" h="913764">
                  <a:moveTo>
                    <a:pt x="989342" y="35813"/>
                  </a:moveTo>
                  <a:lnTo>
                    <a:pt x="978518" y="45177"/>
                  </a:lnTo>
                  <a:lnTo>
                    <a:pt x="997249" y="66839"/>
                  </a:lnTo>
                  <a:lnTo>
                    <a:pt x="1008011" y="57531"/>
                  </a:lnTo>
                  <a:lnTo>
                    <a:pt x="989342" y="35813"/>
                  </a:lnTo>
                  <a:close/>
                </a:path>
                <a:path w="1052830" h="913764">
                  <a:moveTo>
                    <a:pt x="1052715" y="0"/>
                  </a:moveTo>
                  <a:lnTo>
                    <a:pt x="959878" y="23622"/>
                  </a:lnTo>
                  <a:lnTo>
                    <a:pt x="978518" y="45177"/>
                  </a:lnTo>
                  <a:lnTo>
                    <a:pt x="989342" y="35813"/>
                  </a:lnTo>
                  <a:lnTo>
                    <a:pt x="1037793" y="35813"/>
                  </a:lnTo>
                  <a:lnTo>
                    <a:pt x="105271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66687" y="3386201"/>
            <a:ext cx="1495425" cy="157162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6355" rIns="0" bIns="0" rtlCol="0">
            <a:spAutoFit/>
          </a:bodyPr>
          <a:lstStyle/>
          <a:p>
            <a:pPr marL="86360" marR="165735">
              <a:lnSpc>
                <a:spcPct val="99100"/>
              </a:lnSpc>
              <a:spcBef>
                <a:spcPts val="365"/>
              </a:spcBef>
            </a:pPr>
            <a:r>
              <a:rPr sz="1200" dirty="0">
                <a:latin typeface="Arial"/>
                <a:cs typeface="Arial"/>
              </a:rPr>
              <a:t>Once</a:t>
            </a:r>
            <a:r>
              <a:rPr sz="1200" spc="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you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have </a:t>
            </a:r>
            <a:r>
              <a:rPr sz="1200" dirty="0">
                <a:latin typeface="Arial"/>
                <a:cs typeface="Arial"/>
              </a:rPr>
              <a:t>finished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editing </a:t>
            </a:r>
            <a:r>
              <a:rPr sz="1200" dirty="0">
                <a:latin typeface="Arial"/>
                <a:cs typeface="Arial"/>
              </a:rPr>
              <a:t>your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planogram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or </a:t>
            </a:r>
            <a:r>
              <a:rPr sz="1200" spc="-10" dirty="0">
                <a:latin typeface="Arial"/>
                <a:cs typeface="Arial"/>
              </a:rPr>
              <a:t>display,</a:t>
            </a:r>
            <a:r>
              <a:rPr sz="1200" spc="-6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switch </a:t>
            </a:r>
            <a:r>
              <a:rPr sz="1200" dirty="0">
                <a:latin typeface="Arial"/>
                <a:cs typeface="Arial"/>
              </a:rPr>
              <a:t>back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to</a:t>
            </a:r>
            <a:endParaRPr sz="1200">
              <a:latin typeface="Arial"/>
              <a:cs typeface="Arial"/>
            </a:endParaRPr>
          </a:p>
          <a:p>
            <a:pPr marL="86360" marR="187960">
              <a:lnSpc>
                <a:spcPct val="99100"/>
              </a:lnSpc>
              <a:spcBef>
                <a:spcPts val="75"/>
              </a:spcBef>
            </a:pPr>
            <a:r>
              <a:rPr sz="1200" dirty="0">
                <a:latin typeface="Arial"/>
                <a:cs typeface="Arial"/>
              </a:rPr>
              <a:t>store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builder,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by </a:t>
            </a:r>
            <a:r>
              <a:rPr sz="1200" dirty="0">
                <a:latin typeface="Arial"/>
                <a:cs typeface="Arial"/>
              </a:rPr>
              <a:t>going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File,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then </a:t>
            </a:r>
            <a:r>
              <a:rPr sz="1200" b="1" dirty="0">
                <a:latin typeface="Arial"/>
                <a:cs typeface="Arial"/>
              </a:rPr>
              <a:t>Exit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</a:t>
            </a:r>
            <a:r>
              <a:rPr sz="1200" b="1" spc="3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Store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85</a:t>
            </a:fld>
            <a:endParaRPr spc="-25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3375" y="361950"/>
              <a:ext cx="390525" cy="3905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06200" y="6181725"/>
              <a:ext cx="390525" cy="381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67460" y="1425575"/>
            <a:ext cx="7090409" cy="10331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600" b="0" spc="420" dirty="0">
                <a:solidFill>
                  <a:srgbClr val="FFFFFF"/>
                </a:solidFill>
                <a:latin typeface="Times New Roman"/>
                <a:cs typeface="Times New Roman"/>
              </a:rPr>
              <a:t>Presentation</a:t>
            </a:r>
            <a:r>
              <a:rPr sz="6600" b="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6600" b="0" spc="195" dirty="0">
                <a:solidFill>
                  <a:srgbClr val="FFFFFF"/>
                </a:solidFill>
                <a:latin typeface="Times New Roman"/>
                <a:cs typeface="Times New Roman"/>
              </a:rPr>
              <a:t>Tools</a:t>
            </a:r>
            <a:endParaRPr sz="6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86</a:t>
            </a:fld>
            <a:endParaRPr spc="-25" dirty="0"/>
          </a:p>
        </p:txBody>
      </p:sp>
      <p:sp>
        <p:nvSpPr>
          <p:cNvPr id="7" name="object 7"/>
          <p:cNvSpPr txBox="1"/>
          <p:nvPr/>
        </p:nvSpPr>
        <p:spPr>
          <a:xfrm>
            <a:off x="1338833" y="2514663"/>
            <a:ext cx="4302125" cy="2181225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75"/>
              </a:spcBef>
            </a:pPr>
            <a:r>
              <a:rPr sz="2000" spc="130" dirty="0">
                <a:solidFill>
                  <a:srgbClr val="FFFFFF"/>
                </a:solidFill>
                <a:latin typeface="Times New Roman"/>
                <a:cs typeface="Times New Roman"/>
              </a:rPr>
              <a:t>Product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Times New Roman"/>
                <a:cs typeface="Times New Roman"/>
              </a:rPr>
              <a:t>Highlighting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2000" spc="80" dirty="0">
                <a:solidFill>
                  <a:srgbClr val="FFFFFF"/>
                </a:solidFill>
                <a:latin typeface="Times New Roman"/>
                <a:cs typeface="Times New Roman"/>
              </a:rPr>
              <a:t>Taking</a:t>
            </a: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25" dirty="0">
                <a:solidFill>
                  <a:srgbClr val="FFFFFF"/>
                </a:solidFill>
                <a:latin typeface="Times New Roman"/>
                <a:cs typeface="Times New Roman"/>
              </a:rPr>
              <a:t>Screenshots</a:t>
            </a:r>
            <a:r>
              <a:rPr sz="2000" spc="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Times New Roman"/>
                <a:cs typeface="Times New Roman"/>
              </a:rPr>
              <a:t>&amp;</a:t>
            </a:r>
            <a:r>
              <a:rPr sz="20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204" dirty="0">
                <a:solidFill>
                  <a:srgbClr val="FFFFFF"/>
                </a:solidFill>
                <a:latin typeface="Times New Roman"/>
                <a:cs typeface="Times New Roman"/>
              </a:rPr>
              <a:t>VAA</a:t>
            </a:r>
            <a:r>
              <a:rPr sz="2000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Times New Roman"/>
                <a:cs typeface="Times New Roman"/>
              </a:rPr>
              <a:t>Reporting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50"/>
              </a:spcBef>
            </a:pPr>
            <a:r>
              <a:rPr sz="2000" spc="110" dirty="0">
                <a:solidFill>
                  <a:srgbClr val="FFFFFF"/>
                </a:solidFill>
                <a:latin typeface="Times New Roman"/>
                <a:cs typeface="Times New Roman"/>
              </a:rPr>
              <a:t>Creating</a:t>
            </a:r>
            <a:r>
              <a:rPr sz="20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0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70" dirty="0">
                <a:solidFill>
                  <a:srgbClr val="FFFFFF"/>
                </a:solidFill>
                <a:latin typeface="Times New Roman"/>
                <a:cs typeface="Times New Roman"/>
              </a:rPr>
              <a:t>DIY</a:t>
            </a:r>
            <a:r>
              <a:rPr sz="20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Times New Roman"/>
                <a:cs typeface="Times New Roman"/>
              </a:rPr>
              <a:t>Video</a:t>
            </a:r>
            <a:endParaRPr sz="2000">
              <a:latin typeface="Times New Roman"/>
              <a:cs typeface="Times New Roman"/>
            </a:endParaRPr>
          </a:p>
          <a:p>
            <a:pPr marL="12700" marR="3116580">
              <a:lnSpc>
                <a:spcPct val="140800"/>
              </a:lnSpc>
            </a:pPr>
            <a:r>
              <a:rPr sz="2000" spc="114" dirty="0">
                <a:solidFill>
                  <a:srgbClr val="FFFFFF"/>
                </a:solidFill>
                <a:latin typeface="Times New Roman"/>
                <a:cs typeface="Times New Roman"/>
              </a:rPr>
              <a:t>Tours Pinboards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48055">
              <a:lnSpc>
                <a:spcPct val="100000"/>
              </a:lnSpc>
              <a:spcBef>
                <a:spcPts val="105"/>
              </a:spcBef>
            </a:pPr>
            <a:r>
              <a:rPr sz="6000" dirty="0"/>
              <a:t>Product</a:t>
            </a:r>
            <a:r>
              <a:rPr sz="6000" spc="-55" dirty="0"/>
              <a:t> </a:t>
            </a:r>
            <a:r>
              <a:rPr sz="6000" spc="-10" dirty="0"/>
              <a:t>Highlighting</a:t>
            </a:r>
            <a:endParaRPr sz="600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87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1099502" y="3896423"/>
            <a:ext cx="9979660" cy="54800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920490" marR="5080" indent="-3908425">
              <a:lnSpc>
                <a:spcPts val="1950"/>
              </a:lnSpc>
              <a:spcBef>
                <a:spcPts val="340"/>
              </a:spcBef>
            </a:pPr>
            <a:r>
              <a:rPr sz="1800" dirty="0">
                <a:latin typeface="Arial"/>
                <a:cs typeface="Arial"/>
              </a:rPr>
              <a:t>Highlighting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excellent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way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showcase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recommendations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like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segments,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brands,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pack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types, </a:t>
            </a:r>
            <a:r>
              <a:rPr sz="1800" dirty="0">
                <a:latin typeface="Arial"/>
                <a:cs typeface="Arial"/>
              </a:rPr>
              <a:t>price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tiers,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0" dirty="0">
                <a:latin typeface="Arial"/>
                <a:cs typeface="Arial"/>
              </a:rPr>
              <a:t> more!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Product</a:t>
            </a:r>
            <a:r>
              <a:rPr sz="3200" spc="-40" dirty="0"/>
              <a:t> </a:t>
            </a:r>
            <a:r>
              <a:rPr sz="3200" dirty="0"/>
              <a:t>Highlighting</a:t>
            </a:r>
            <a:r>
              <a:rPr sz="3200" spc="-45" dirty="0"/>
              <a:t> </a:t>
            </a:r>
            <a:r>
              <a:rPr sz="3200" spc="-10" dirty="0"/>
              <a:t>Output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1438910" y="1766252"/>
            <a:ext cx="149415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dirty="0">
                <a:latin typeface="Arial"/>
                <a:cs typeface="Arial"/>
              </a:rPr>
              <a:t>Store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Builder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81040" y="1766252"/>
            <a:ext cx="145415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dirty="0">
                <a:latin typeface="Arial"/>
                <a:cs typeface="Arial"/>
              </a:rPr>
              <a:t>POG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Builder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38031" y="1768093"/>
            <a:ext cx="1723389" cy="3352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000" dirty="0">
                <a:latin typeface="Arial"/>
                <a:cs typeface="Arial"/>
              </a:rPr>
              <a:t>Display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Builder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48725" y="2247900"/>
            <a:ext cx="2486025" cy="360997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57725" y="2305050"/>
            <a:ext cx="3686175" cy="262940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3375" y="2419350"/>
            <a:ext cx="3933825" cy="211455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88</a:t>
            </a:fld>
            <a:endParaRPr spc="-25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72175" y="3895725"/>
            <a:ext cx="3581400" cy="2238375"/>
            <a:chOff x="5972175" y="3895725"/>
            <a:chExt cx="3581400" cy="22383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72175" y="3895725"/>
              <a:ext cx="3581400" cy="22383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00975" y="5081650"/>
              <a:ext cx="295275" cy="219075"/>
            </a:xfrm>
            <a:custGeom>
              <a:avLst/>
              <a:gdLst/>
              <a:ahLst/>
              <a:cxnLst/>
              <a:rect l="l" t="t" r="r" b="b"/>
              <a:pathLst>
                <a:path w="295275" h="219075">
                  <a:moveTo>
                    <a:pt x="0" y="109474"/>
                  </a:moveTo>
                  <a:lnTo>
                    <a:pt x="11592" y="66865"/>
                  </a:lnTo>
                  <a:lnTo>
                    <a:pt x="43211" y="32067"/>
                  </a:lnTo>
                  <a:lnTo>
                    <a:pt x="90118" y="8604"/>
                  </a:lnTo>
                  <a:lnTo>
                    <a:pt x="147574" y="0"/>
                  </a:lnTo>
                  <a:lnTo>
                    <a:pt x="205049" y="8604"/>
                  </a:lnTo>
                  <a:lnTo>
                    <a:pt x="251999" y="32067"/>
                  </a:lnTo>
                  <a:lnTo>
                    <a:pt x="283662" y="66865"/>
                  </a:lnTo>
                  <a:lnTo>
                    <a:pt x="295275" y="109474"/>
                  </a:lnTo>
                  <a:lnTo>
                    <a:pt x="283662" y="152102"/>
                  </a:lnTo>
                  <a:lnTo>
                    <a:pt x="251999" y="186944"/>
                  </a:lnTo>
                  <a:lnTo>
                    <a:pt x="205049" y="210450"/>
                  </a:lnTo>
                  <a:lnTo>
                    <a:pt x="147574" y="219075"/>
                  </a:lnTo>
                  <a:lnTo>
                    <a:pt x="90118" y="210450"/>
                  </a:lnTo>
                  <a:lnTo>
                    <a:pt x="43211" y="186944"/>
                  </a:lnTo>
                  <a:lnTo>
                    <a:pt x="11592" y="152102"/>
                  </a:lnTo>
                  <a:lnTo>
                    <a:pt x="0" y="109474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7575" y="491490"/>
            <a:ext cx="4043679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Product</a:t>
            </a:r>
            <a:r>
              <a:rPr sz="3200" spc="-45" dirty="0"/>
              <a:t> </a:t>
            </a:r>
            <a:r>
              <a:rPr sz="3200" spc="-10" dirty="0"/>
              <a:t>Highlighting</a:t>
            </a:r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805815" y="1382384"/>
            <a:ext cx="10506075" cy="99695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30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Under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Properties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panel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&gt;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Product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Highlighting</a:t>
            </a:r>
            <a:endParaRPr sz="2000">
              <a:latin typeface="Arial"/>
              <a:cs typeface="Arial"/>
            </a:endParaRPr>
          </a:p>
          <a:p>
            <a:pPr marL="560070" lvl="1" indent="-227329">
              <a:lnSpc>
                <a:spcPct val="100000"/>
              </a:lnSpc>
              <a:spcBef>
                <a:spcPts val="275"/>
              </a:spcBef>
              <a:buClr>
                <a:srgbClr val="4FC3F7"/>
              </a:buClr>
              <a:buFont typeface="Courier New"/>
              <a:buChar char="o"/>
              <a:tabLst>
                <a:tab pos="560070" algn="l"/>
              </a:tabLst>
            </a:pPr>
            <a:r>
              <a:rPr sz="1800" spc="-25" dirty="0">
                <a:latin typeface="Arial"/>
                <a:cs typeface="Arial"/>
              </a:rPr>
              <a:t>You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can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highlight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products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based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products'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metadata</a:t>
            </a:r>
            <a:endParaRPr sz="1800">
              <a:latin typeface="Arial"/>
              <a:cs typeface="Arial"/>
            </a:endParaRPr>
          </a:p>
          <a:p>
            <a:pPr marL="560070" lvl="1" indent="-227329">
              <a:lnSpc>
                <a:spcPct val="100000"/>
              </a:lnSpc>
              <a:spcBef>
                <a:spcPts val="320"/>
              </a:spcBef>
              <a:buClr>
                <a:srgbClr val="4FC3F7"/>
              </a:buClr>
              <a:buFont typeface="Courier New"/>
              <a:buChar char="o"/>
              <a:tabLst>
                <a:tab pos="560070" algn="l"/>
              </a:tabLst>
            </a:pPr>
            <a:r>
              <a:rPr sz="1800" dirty="0">
                <a:latin typeface="Arial"/>
                <a:cs typeface="Arial"/>
              </a:rPr>
              <a:t>Go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dropdown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click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 the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metadata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field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you'd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like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highlight</a:t>
            </a:r>
            <a:r>
              <a:rPr sz="1800" spc="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so the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checkmark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blue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333625" y="2514600"/>
            <a:ext cx="2962275" cy="3609975"/>
            <a:chOff x="2333625" y="2514600"/>
            <a:chExt cx="2962275" cy="360997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33625" y="2514600"/>
              <a:ext cx="2962275" cy="360997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347975" y="5243576"/>
              <a:ext cx="2790825" cy="571500"/>
            </a:xfrm>
            <a:custGeom>
              <a:avLst/>
              <a:gdLst/>
              <a:ahLst/>
              <a:cxnLst/>
              <a:rect l="l" t="t" r="r" b="b"/>
              <a:pathLst>
                <a:path w="2790825" h="571500">
                  <a:moveTo>
                    <a:pt x="2495550" y="114300"/>
                  </a:moveTo>
                  <a:lnTo>
                    <a:pt x="2507142" y="69758"/>
                  </a:lnTo>
                  <a:lnTo>
                    <a:pt x="2538761" y="33432"/>
                  </a:lnTo>
                  <a:lnTo>
                    <a:pt x="2585668" y="8965"/>
                  </a:lnTo>
                  <a:lnTo>
                    <a:pt x="2643124" y="0"/>
                  </a:lnTo>
                  <a:lnTo>
                    <a:pt x="2700599" y="8965"/>
                  </a:lnTo>
                  <a:lnTo>
                    <a:pt x="2747549" y="33432"/>
                  </a:lnTo>
                  <a:lnTo>
                    <a:pt x="2779212" y="69758"/>
                  </a:lnTo>
                  <a:lnTo>
                    <a:pt x="2790825" y="114300"/>
                  </a:lnTo>
                  <a:lnTo>
                    <a:pt x="2779212" y="158787"/>
                  </a:lnTo>
                  <a:lnTo>
                    <a:pt x="2747549" y="195119"/>
                  </a:lnTo>
                  <a:lnTo>
                    <a:pt x="2700599" y="219616"/>
                  </a:lnTo>
                  <a:lnTo>
                    <a:pt x="2643124" y="228600"/>
                  </a:lnTo>
                  <a:lnTo>
                    <a:pt x="2585668" y="219616"/>
                  </a:lnTo>
                  <a:lnTo>
                    <a:pt x="2538761" y="195119"/>
                  </a:lnTo>
                  <a:lnTo>
                    <a:pt x="2507142" y="158787"/>
                  </a:lnTo>
                  <a:lnTo>
                    <a:pt x="2495550" y="114300"/>
                  </a:lnTo>
                  <a:close/>
                </a:path>
                <a:path w="2790825" h="571500">
                  <a:moveTo>
                    <a:pt x="0" y="461899"/>
                  </a:moveTo>
                  <a:lnTo>
                    <a:pt x="11592" y="419264"/>
                  </a:lnTo>
                  <a:lnTo>
                    <a:pt x="43211" y="384446"/>
                  </a:lnTo>
                  <a:lnTo>
                    <a:pt x="90118" y="360970"/>
                  </a:lnTo>
                  <a:lnTo>
                    <a:pt x="147574" y="352361"/>
                  </a:lnTo>
                  <a:lnTo>
                    <a:pt x="205049" y="360970"/>
                  </a:lnTo>
                  <a:lnTo>
                    <a:pt x="251999" y="384446"/>
                  </a:lnTo>
                  <a:lnTo>
                    <a:pt x="283662" y="419264"/>
                  </a:lnTo>
                  <a:lnTo>
                    <a:pt x="295275" y="461899"/>
                  </a:lnTo>
                  <a:lnTo>
                    <a:pt x="283662" y="504533"/>
                  </a:lnTo>
                  <a:lnTo>
                    <a:pt x="251999" y="539351"/>
                  </a:lnTo>
                  <a:lnTo>
                    <a:pt x="205049" y="562827"/>
                  </a:lnTo>
                  <a:lnTo>
                    <a:pt x="147574" y="571436"/>
                  </a:lnTo>
                  <a:lnTo>
                    <a:pt x="90118" y="562827"/>
                  </a:lnTo>
                  <a:lnTo>
                    <a:pt x="43211" y="539351"/>
                  </a:lnTo>
                  <a:lnTo>
                    <a:pt x="11592" y="504533"/>
                  </a:lnTo>
                  <a:lnTo>
                    <a:pt x="0" y="461899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5400675" y="4191000"/>
            <a:ext cx="352425" cy="352425"/>
          </a:xfrm>
          <a:custGeom>
            <a:avLst/>
            <a:gdLst/>
            <a:ahLst/>
            <a:cxnLst/>
            <a:rect l="l" t="t" r="r" b="b"/>
            <a:pathLst>
              <a:path w="352425" h="352425">
                <a:moveTo>
                  <a:pt x="176275" y="0"/>
                </a:moveTo>
                <a:lnTo>
                  <a:pt x="176275" y="88137"/>
                </a:lnTo>
                <a:lnTo>
                  <a:pt x="0" y="88137"/>
                </a:lnTo>
                <a:lnTo>
                  <a:pt x="0" y="264287"/>
                </a:lnTo>
                <a:lnTo>
                  <a:pt x="176275" y="264287"/>
                </a:lnTo>
                <a:lnTo>
                  <a:pt x="176275" y="352425"/>
                </a:lnTo>
                <a:lnTo>
                  <a:pt x="352425" y="176149"/>
                </a:lnTo>
                <a:lnTo>
                  <a:pt x="176275" y="0"/>
                </a:lnTo>
                <a:close/>
              </a:path>
            </a:pathLst>
          </a:custGeom>
          <a:solidFill>
            <a:srgbClr val="4FC3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972175" y="2514600"/>
            <a:ext cx="3581400" cy="1247775"/>
          </a:xfrm>
          <a:prstGeom prst="rect">
            <a:avLst/>
          </a:prstGeom>
          <a:solidFill>
            <a:srgbClr val="4FC3F7"/>
          </a:solidFill>
        </p:spPr>
        <p:txBody>
          <a:bodyPr vert="horz" wrap="square" lIns="0" tIns="971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65"/>
              </a:spcBef>
            </a:pPr>
            <a:endParaRPr sz="1400">
              <a:latin typeface="Times New Roman"/>
              <a:cs typeface="Times New Roman"/>
            </a:endParaRPr>
          </a:p>
          <a:p>
            <a:pPr marL="100330" marR="90805" indent="19050" algn="ctr">
              <a:lnSpc>
                <a:spcPct val="100499"/>
              </a:lnSpc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Click on the colored boxes to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change</a:t>
            </a:r>
            <a:r>
              <a:rPr sz="14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color. Use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slider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type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4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number</a:t>
            </a:r>
            <a:r>
              <a:rPr sz="14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each</a:t>
            </a:r>
            <a:r>
              <a:rPr sz="14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RGBA</a:t>
            </a:r>
            <a:r>
              <a:rPr sz="14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fields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286750" y="400050"/>
            <a:ext cx="3400425" cy="742950"/>
          </a:xfrm>
          <a:custGeom>
            <a:avLst/>
            <a:gdLst/>
            <a:ahLst/>
            <a:cxnLst/>
            <a:rect l="l" t="t" r="r" b="b"/>
            <a:pathLst>
              <a:path w="3400425" h="742950">
                <a:moveTo>
                  <a:pt x="3276600" y="0"/>
                </a:moveTo>
                <a:lnTo>
                  <a:pt x="123825" y="0"/>
                </a:lnTo>
                <a:lnTo>
                  <a:pt x="75652" y="9739"/>
                </a:lnTo>
                <a:lnTo>
                  <a:pt x="36290" y="36290"/>
                </a:lnTo>
                <a:lnTo>
                  <a:pt x="9739" y="75652"/>
                </a:lnTo>
                <a:lnTo>
                  <a:pt x="0" y="123825"/>
                </a:lnTo>
                <a:lnTo>
                  <a:pt x="0" y="619125"/>
                </a:lnTo>
                <a:lnTo>
                  <a:pt x="9739" y="667297"/>
                </a:lnTo>
                <a:lnTo>
                  <a:pt x="36290" y="706659"/>
                </a:lnTo>
                <a:lnTo>
                  <a:pt x="75652" y="733210"/>
                </a:lnTo>
                <a:lnTo>
                  <a:pt x="123825" y="742950"/>
                </a:lnTo>
                <a:lnTo>
                  <a:pt x="3276600" y="742950"/>
                </a:lnTo>
                <a:lnTo>
                  <a:pt x="3324772" y="733210"/>
                </a:lnTo>
                <a:lnTo>
                  <a:pt x="3364134" y="706659"/>
                </a:lnTo>
                <a:lnTo>
                  <a:pt x="3390685" y="667297"/>
                </a:lnTo>
                <a:lnTo>
                  <a:pt x="3400425" y="619125"/>
                </a:lnTo>
                <a:lnTo>
                  <a:pt x="3400425" y="123825"/>
                </a:lnTo>
                <a:lnTo>
                  <a:pt x="3390685" y="75652"/>
                </a:lnTo>
                <a:lnTo>
                  <a:pt x="3364134" y="36290"/>
                </a:lnTo>
                <a:lnTo>
                  <a:pt x="3324772" y="9739"/>
                </a:lnTo>
                <a:lnTo>
                  <a:pt x="3276600" y="0"/>
                </a:lnTo>
                <a:close/>
              </a:path>
            </a:pathLst>
          </a:custGeom>
          <a:solidFill>
            <a:srgbClr val="4FC3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410829" y="427672"/>
            <a:ext cx="2826385" cy="6724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 spc="-10" dirty="0">
                <a:latin typeface="Arial"/>
                <a:cs typeface="Arial"/>
              </a:rPr>
              <a:t>Note!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ts val="1650"/>
              </a:lnSpc>
              <a:spcBef>
                <a:spcPts val="130"/>
              </a:spcBef>
            </a:pPr>
            <a:r>
              <a:rPr sz="1400" spc="-20" dirty="0">
                <a:latin typeface="Arial"/>
                <a:cs typeface="Arial"/>
              </a:rPr>
              <a:t>You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can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do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this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Store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Builder, </a:t>
            </a:r>
            <a:r>
              <a:rPr sz="1400" dirty="0">
                <a:latin typeface="Arial"/>
                <a:cs typeface="Arial"/>
              </a:rPr>
              <a:t>POG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Builder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or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Display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Builder.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89</a:t>
            </a:fld>
            <a:endParaRPr spc="-2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98207" y="389255"/>
            <a:ext cx="4448175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Creating a</a:t>
            </a:r>
            <a:r>
              <a:rPr sz="3200" spc="-45" dirty="0"/>
              <a:t> </a:t>
            </a:r>
            <a:r>
              <a:rPr sz="3200" dirty="0"/>
              <a:t>New</a:t>
            </a:r>
            <a:r>
              <a:rPr sz="3200" spc="-10" dirty="0"/>
              <a:t> Project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509905" y="1026223"/>
            <a:ext cx="8392160" cy="172529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dirty="0">
                <a:latin typeface="Arial"/>
                <a:cs typeface="Arial"/>
              </a:rPr>
              <a:t>A</a:t>
            </a:r>
            <a:r>
              <a:rPr sz="1550" spc="-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project</a:t>
            </a:r>
            <a:r>
              <a:rPr sz="1550" spc="6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should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be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treated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like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 folder.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It</a:t>
            </a:r>
            <a:r>
              <a:rPr sz="1550" spc="7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will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house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all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assets</a:t>
            </a:r>
            <a:r>
              <a:rPr sz="1550" spc="1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you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create,</a:t>
            </a:r>
            <a:r>
              <a:rPr sz="1550" spc="6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copy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or</a:t>
            </a:r>
            <a:r>
              <a:rPr sz="1550" spc="5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import.</a:t>
            </a:r>
            <a:endParaRPr sz="1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85"/>
              </a:spcBef>
            </a:pPr>
            <a:endParaRPr sz="155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55600" algn="l"/>
              </a:tabLst>
            </a:pPr>
            <a:r>
              <a:rPr sz="1550" dirty="0">
                <a:latin typeface="Arial"/>
                <a:cs typeface="Arial"/>
              </a:rPr>
              <a:t>From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Home</a:t>
            </a:r>
            <a:r>
              <a:rPr sz="1550" spc="1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or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Project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tab</a:t>
            </a:r>
            <a:r>
              <a:rPr sz="1550" spc="1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on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main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page,</a:t>
            </a:r>
            <a:r>
              <a:rPr sz="1550" spc="8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click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on</a:t>
            </a:r>
            <a:r>
              <a:rPr sz="1550" spc="22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Create</a:t>
            </a:r>
            <a:r>
              <a:rPr sz="1550" b="1" spc="2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a</a:t>
            </a:r>
            <a:r>
              <a:rPr sz="1550" b="1" spc="10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New</a:t>
            </a:r>
            <a:r>
              <a:rPr sz="1550" b="1" spc="125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Project</a:t>
            </a:r>
            <a:endParaRPr sz="1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85"/>
              </a:spcBef>
              <a:buFont typeface="Arial"/>
              <a:buAutoNum type="arabicPeriod"/>
            </a:pPr>
            <a:endParaRPr sz="155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1550" dirty="0">
                <a:latin typeface="Arial"/>
                <a:cs typeface="Arial"/>
              </a:rPr>
              <a:t>Fill</a:t>
            </a:r>
            <a:r>
              <a:rPr sz="1550" spc="12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out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3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project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Name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&amp;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Description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page: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project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name,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description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(optional).</a:t>
            </a:r>
            <a:endParaRPr sz="1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0"/>
              </a:spcBef>
              <a:buFont typeface="Arial"/>
              <a:buAutoNum type="arabicPeriod"/>
            </a:pPr>
            <a:endParaRPr sz="155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1550" dirty="0">
                <a:latin typeface="Arial"/>
                <a:cs typeface="Arial"/>
              </a:rPr>
              <a:t>Click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the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Save</a:t>
            </a:r>
            <a:r>
              <a:rPr sz="1550" b="1" spc="11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&amp;</a:t>
            </a:r>
            <a:r>
              <a:rPr sz="1550" b="1" spc="6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Open</a:t>
            </a:r>
            <a:r>
              <a:rPr sz="1550" b="1" spc="9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Project</a:t>
            </a:r>
            <a:r>
              <a:rPr sz="1550" b="1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icon.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spc="-20" dirty="0">
                <a:latin typeface="Arial"/>
                <a:cs typeface="Arial"/>
              </a:rPr>
              <a:t>You</a:t>
            </a:r>
            <a:r>
              <a:rPr sz="1550" spc="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have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successfully</a:t>
            </a:r>
            <a:r>
              <a:rPr sz="1550" spc="4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created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</a:t>
            </a:r>
            <a:r>
              <a:rPr sz="1550" spc="2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project!</a:t>
            </a:r>
            <a:endParaRPr sz="155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53450" y="1638300"/>
            <a:ext cx="1524000" cy="36195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524000" y="3048000"/>
            <a:ext cx="9934575" cy="3314700"/>
            <a:chOff x="1485900" y="3009900"/>
            <a:chExt cx="9934575" cy="33147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85900" y="3009900"/>
              <a:ext cx="8782050" cy="22482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198497" y="3305174"/>
              <a:ext cx="7009130" cy="1129030"/>
            </a:xfrm>
            <a:custGeom>
              <a:avLst/>
              <a:gdLst/>
              <a:ahLst/>
              <a:cxnLst/>
              <a:rect l="l" t="t" r="r" b="b"/>
              <a:pathLst>
                <a:path w="7009130" h="1129029">
                  <a:moveTo>
                    <a:pt x="352933" y="1106424"/>
                  </a:moveTo>
                  <a:lnTo>
                    <a:pt x="105067" y="527354"/>
                  </a:lnTo>
                  <a:lnTo>
                    <a:pt x="157607" y="504825"/>
                  </a:lnTo>
                  <a:lnTo>
                    <a:pt x="153250" y="501142"/>
                  </a:lnTo>
                  <a:lnTo>
                    <a:pt x="11303" y="381000"/>
                  </a:lnTo>
                  <a:lnTo>
                    <a:pt x="0" y="572389"/>
                  </a:lnTo>
                  <a:lnTo>
                    <a:pt x="52514" y="549884"/>
                  </a:lnTo>
                  <a:lnTo>
                    <a:pt x="300482" y="1128903"/>
                  </a:lnTo>
                  <a:lnTo>
                    <a:pt x="352933" y="1106424"/>
                  </a:lnTo>
                  <a:close/>
                </a:path>
                <a:path w="7009130" h="1129029">
                  <a:moveTo>
                    <a:pt x="4118991" y="493522"/>
                  </a:moveTo>
                  <a:lnTo>
                    <a:pt x="4099306" y="439928"/>
                  </a:lnTo>
                  <a:lnTo>
                    <a:pt x="3200920" y="769200"/>
                  </a:lnTo>
                  <a:lnTo>
                    <a:pt x="3181223" y="715518"/>
                  </a:lnTo>
                  <a:lnTo>
                    <a:pt x="3049778" y="854964"/>
                  </a:lnTo>
                  <a:lnTo>
                    <a:pt x="3240278" y="876427"/>
                  </a:lnTo>
                  <a:lnTo>
                    <a:pt x="3224187" y="832612"/>
                  </a:lnTo>
                  <a:lnTo>
                    <a:pt x="3220593" y="822794"/>
                  </a:lnTo>
                  <a:lnTo>
                    <a:pt x="4118991" y="493522"/>
                  </a:lnTo>
                  <a:close/>
                </a:path>
                <a:path w="7009130" h="1129029">
                  <a:moveTo>
                    <a:pt x="7009003" y="0"/>
                  </a:moveTo>
                  <a:lnTo>
                    <a:pt x="6847586" y="103378"/>
                  </a:lnTo>
                  <a:lnTo>
                    <a:pt x="6896709" y="132651"/>
                  </a:lnTo>
                  <a:lnTo>
                    <a:pt x="6539992" y="731647"/>
                  </a:lnTo>
                  <a:lnTo>
                    <a:pt x="6589014" y="760857"/>
                  </a:lnTo>
                  <a:lnTo>
                    <a:pt x="6945871" y="161937"/>
                  </a:lnTo>
                  <a:lnTo>
                    <a:pt x="6994906" y="191135"/>
                  </a:lnTo>
                  <a:lnTo>
                    <a:pt x="7001027" y="108077"/>
                  </a:lnTo>
                  <a:lnTo>
                    <a:pt x="700900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458075" y="5086350"/>
              <a:ext cx="3962400" cy="1238250"/>
            </a:xfrm>
            <a:custGeom>
              <a:avLst/>
              <a:gdLst/>
              <a:ahLst/>
              <a:cxnLst/>
              <a:rect l="l" t="t" r="r" b="b"/>
              <a:pathLst>
                <a:path w="3962400" h="1238250">
                  <a:moveTo>
                    <a:pt x="3756025" y="0"/>
                  </a:moveTo>
                  <a:lnTo>
                    <a:pt x="206375" y="0"/>
                  </a:lnTo>
                  <a:lnTo>
                    <a:pt x="159073" y="5453"/>
                  </a:lnTo>
                  <a:lnTo>
                    <a:pt x="115642" y="20986"/>
                  </a:lnTo>
                  <a:lnTo>
                    <a:pt x="77322" y="45356"/>
                  </a:lnTo>
                  <a:lnTo>
                    <a:pt x="45356" y="77322"/>
                  </a:lnTo>
                  <a:lnTo>
                    <a:pt x="20986" y="115642"/>
                  </a:lnTo>
                  <a:lnTo>
                    <a:pt x="5453" y="159073"/>
                  </a:lnTo>
                  <a:lnTo>
                    <a:pt x="0" y="206375"/>
                  </a:lnTo>
                  <a:lnTo>
                    <a:pt x="0" y="1031875"/>
                  </a:lnTo>
                  <a:lnTo>
                    <a:pt x="5453" y="1079192"/>
                  </a:lnTo>
                  <a:lnTo>
                    <a:pt x="20986" y="1122630"/>
                  </a:lnTo>
                  <a:lnTo>
                    <a:pt x="45356" y="1160948"/>
                  </a:lnTo>
                  <a:lnTo>
                    <a:pt x="77322" y="1192909"/>
                  </a:lnTo>
                  <a:lnTo>
                    <a:pt x="115642" y="1217272"/>
                  </a:lnTo>
                  <a:lnTo>
                    <a:pt x="159073" y="1232799"/>
                  </a:lnTo>
                  <a:lnTo>
                    <a:pt x="206375" y="1238250"/>
                  </a:lnTo>
                  <a:lnTo>
                    <a:pt x="3756025" y="1238250"/>
                  </a:lnTo>
                  <a:lnTo>
                    <a:pt x="3803326" y="1232799"/>
                  </a:lnTo>
                  <a:lnTo>
                    <a:pt x="3846757" y="1217272"/>
                  </a:lnTo>
                  <a:lnTo>
                    <a:pt x="3885077" y="1192909"/>
                  </a:lnTo>
                  <a:lnTo>
                    <a:pt x="3917043" y="1160948"/>
                  </a:lnTo>
                  <a:lnTo>
                    <a:pt x="3941413" y="1122630"/>
                  </a:lnTo>
                  <a:lnTo>
                    <a:pt x="3956946" y="1079192"/>
                  </a:lnTo>
                  <a:lnTo>
                    <a:pt x="3962400" y="1031875"/>
                  </a:lnTo>
                  <a:lnTo>
                    <a:pt x="3962400" y="206375"/>
                  </a:lnTo>
                  <a:lnTo>
                    <a:pt x="3956946" y="159073"/>
                  </a:lnTo>
                  <a:lnTo>
                    <a:pt x="3941413" y="115642"/>
                  </a:lnTo>
                  <a:lnTo>
                    <a:pt x="3917043" y="77322"/>
                  </a:lnTo>
                  <a:lnTo>
                    <a:pt x="3885077" y="45356"/>
                  </a:lnTo>
                  <a:lnTo>
                    <a:pt x="3846757" y="20986"/>
                  </a:lnTo>
                  <a:lnTo>
                    <a:pt x="3803326" y="5453"/>
                  </a:lnTo>
                  <a:lnTo>
                    <a:pt x="3756025" y="0"/>
                  </a:lnTo>
                  <a:close/>
                </a:path>
              </a:pathLst>
            </a:custGeom>
            <a:solidFill>
              <a:srgbClr val="81D3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599426" y="5175948"/>
            <a:ext cx="3475990" cy="1101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 spc="-10" dirty="0">
                <a:latin typeface="Arial"/>
                <a:cs typeface="Arial"/>
              </a:rPr>
              <a:t>Note!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99900"/>
              </a:lnSpc>
              <a:spcBef>
                <a:spcPts val="50"/>
              </a:spcBef>
            </a:pPr>
            <a:r>
              <a:rPr sz="1400" spc="-20" dirty="0">
                <a:latin typeface="Arial"/>
                <a:cs typeface="Arial"/>
              </a:rPr>
              <a:t>You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can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optionally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manage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project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access, </a:t>
            </a:r>
            <a:r>
              <a:rPr sz="1400" dirty="0">
                <a:latin typeface="Arial"/>
                <a:cs typeface="Arial"/>
              </a:rPr>
              <a:t>key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contacts,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culture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setting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from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this </a:t>
            </a:r>
            <a:r>
              <a:rPr sz="1400" dirty="0">
                <a:latin typeface="Arial"/>
                <a:cs typeface="Arial"/>
              </a:rPr>
              <a:t>page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too.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Just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click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options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on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left </a:t>
            </a:r>
            <a:r>
              <a:rPr sz="1400" spc="-25" dirty="0">
                <a:latin typeface="Arial"/>
                <a:cs typeface="Arial"/>
              </a:rPr>
              <a:t>to </a:t>
            </a:r>
            <a:r>
              <a:rPr sz="1400" dirty="0">
                <a:latin typeface="Arial"/>
                <a:cs typeface="Arial"/>
              </a:rPr>
              <a:t>adjust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those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settings.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520">
              <a:lnSpc>
                <a:spcPts val="1430"/>
              </a:lnSpc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Creating</a:t>
            </a:r>
            <a:r>
              <a:rPr sz="3200" spc="-5" dirty="0"/>
              <a:t> </a:t>
            </a:r>
            <a:r>
              <a:rPr sz="3200" dirty="0"/>
              <a:t>or</a:t>
            </a:r>
            <a:r>
              <a:rPr sz="3200" spc="-40" dirty="0"/>
              <a:t> </a:t>
            </a:r>
            <a:r>
              <a:rPr sz="3200" dirty="0"/>
              <a:t>Editing</a:t>
            </a:r>
            <a:r>
              <a:rPr sz="3200" spc="-65" dirty="0"/>
              <a:t> </a:t>
            </a:r>
            <a:r>
              <a:rPr sz="3200" spc="-10" dirty="0"/>
              <a:t>Highlighting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917575" y="1146111"/>
            <a:ext cx="671512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 dirty="0">
                <a:latin typeface="Arial"/>
                <a:cs typeface="Arial"/>
              </a:rPr>
              <a:t>Step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1</a:t>
            </a:r>
            <a:r>
              <a:rPr sz="2000" b="1" spc="6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–</a:t>
            </a:r>
            <a:r>
              <a:rPr sz="1550" b="1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Click</a:t>
            </a:r>
            <a:r>
              <a:rPr sz="1550" spc="1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‘</a:t>
            </a:r>
            <a:r>
              <a:rPr sz="1550" b="1" dirty="0">
                <a:latin typeface="Arial"/>
                <a:cs typeface="Arial"/>
              </a:rPr>
              <a:t>Download</a:t>
            </a:r>
            <a:r>
              <a:rPr sz="1550" b="1" spc="8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Products’</a:t>
            </a:r>
            <a:r>
              <a:rPr sz="1550" b="1" spc="3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under</a:t>
            </a:r>
            <a:r>
              <a:rPr sz="1550" spc="12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Product</a:t>
            </a:r>
            <a:r>
              <a:rPr sz="1550" b="1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tab</a:t>
            </a:r>
            <a:r>
              <a:rPr sz="1550" spc="10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in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project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page.</a:t>
            </a:r>
            <a:endParaRPr sz="15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7575" y="2919730"/>
            <a:ext cx="7995284" cy="3352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000" b="1" dirty="0">
                <a:latin typeface="Arial"/>
                <a:cs typeface="Arial"/>
              </a:rPr>
              <a:t>Step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2</a:t>
            </a:r>
            <a:r>
              <a:rPr sz="2000" b="1" spc="5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–</a:t>
            </a:r>
            <a:r>
              <a:rPr sz="1550" b="1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Edit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product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data</a:t>
            </a:r>
            <a:r>
              <a:rPr sz="1550" spc="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or</a:t>
            </a:r>
            <a:r>
              <a:rPr sz="1550" spc="6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add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columns</a:t>
            </a:r>
            <a:r>
              <a:rPr sz="1550" spc="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you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would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like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to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highlight,</a:t>
            </a:r>
            <a:r>
              <a:rPr sz="1550" spc="7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save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import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.xlsx</a:t>
            </a:r>
            <a:endParaRPr sz="15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7575" y="4989448"/>
            <a:ext cx="6610350" cy="581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000" b="1" dirty="0">
                <a:latin typeface="Arial"/>
                <a:cs typeface="Arial"/>
              </a:rPr>
              <a:t>Step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3</a:t>
            </a:r>
            <a:r>
              <a:rPr sz="2000" b="1" spc="6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–</a:t>
            </a:r>
            <a:r>
              <a:rPr sz="1550" b="1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Select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Import</a:t>
            </a:r>
            <a:r>
              <a:rPr sz="1550" b="1" spc="1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under</a:t>
            </a:r>
            <a:r>
              <a:rPr sz="1550" spc="114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Products</a:t>
            </a:r>
            <a:r>
              <a:rPr sz="1550" b="1" spc="6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tab.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Select</a:t>
            </a:r>
            <a:r>
              <a:rPr sz="1550" spc="8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file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saved</a:t>
            </a:r>
            <a:r>
              <a:rPr sz="1550" spc="9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in</a:t>
            </a:r>
            <a:r>
              <a:rPr sz="1550" spc="1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step</a:t>
            </a:r>
            <a:r>
              <a:rPr sz="1550" spc="90" dirty="0">
                <a:latin typeface="Arial"/>
                <a:cs typeface="Arial"/>
              </a:rPr>
              <a:t> </a:t>
            </a:r>
            <a:r>
              <a:rPr sz="1550" spc="-25" dirty="0">
                <a:latin typeface="Arial"/>
                <a:cs typeface="Arial"/>
              </a:rPr>
              <a:t>2.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550" dirty="0">
                <a:latin typeface="Arial"/>
                <a:cs typeface="Arial"/>
              </a:rPr>
              <a:t>Highlights</a:t>
            </a:r>
            <a:r>
              <a:rPr sz="1550" spc="5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will</a:t>
            </a:r>
            <a:r>
              <a:rPr sz="1550" spc="1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be</a:t>
            </a:r>
            <a:r>
              <a:rPr sz="1550" spc="40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updated</a:t>
            </a:r>
            <a:r>
              <a:rPr sz="1550" spc="3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once</a:t>
            </a:r>
            <a:r>
              <a:rPr sz="1550" spc="12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import</a:t>
            </a:r>
            <a:r>
              <a:rPr sz="1550" spc="105" dirty="0">
                <a:latin typeface="Arial"/>
                <a:cs typeface="Arial"/>
              </a:rPr>
              <a:t> </a:t>
            </a:r>
            <a:r>
              <a:rPr sz="1550" dirty="0">
                <a:latin typeface="Arial"/>
                <a:cs typeface="Arial"/>
              </a:rPr>
              <a:t>is</a:t>
            </a:r>
            <a:r>
              <a:rPr sz="1550" spc="55" dirty="0">
                <a:latin typeface="Arial"/>
                <a:cs typeface="Arial"/>
              </a:rPr>
              <a:t> </a:t>
            </a:r>
            <a:r>
              <a:rPr sz="1550" spc="-10" dirty="0">
                <a:latin typeface="Arial"/>
                <a:cs typeface="Arial"/>
              </a:rPr>
              <a:t>complete.</a:t>
            </a:r>
            <a:endParaRPr sz="155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040560" y="1658470"/>
            <a:ext cx="6233795" cy="999490"/>
            <a:chOff x="2040560" y="1658470"/>
            <a:chExt cx="6233795" cy="99949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40560" y="1658470"/>
              <a:ext cx="6233316" cy="91047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538600" y="1890776"/>
              <a:ext cx="3724275" cy="752475"/>
            </a:xfrm>
            <a:custGeom>
              <a:avLst/>
              <a:gdLst/>
              <a:ahLst/>
              <a:cxnLst/>
              <a:rect l="l" t="t" r="r" b="b"/>
              <a:pathLst>
                <a:path w="3724275" h="752475">
                  <a:moveTo>
                    <a:pt x="0" y="228600"/>
                  </a:moveTo>
                  <a:lnTo>
                    <a:pt x="723900" y="228600"/>
                  </a:lnTo>
                  <a:lnTo>
                    <a:pt x="723900" y="0"/>
                  </a:lnTo>
                  <a:lnTo>
                    <a:pt x="0" y="0"/>
                  </a:lnTo>
                  <a:lnTo>
                    <a:pt x="0" y="228600"/>
                  </a:lnTo>
                  <a:close/>
                </a:path>
                <a:path w="3724275" h="752475">
                  <a:moveTo>
                    <a:pt x="2381250" y="752475"/>
                  </a:moveTo>
                  <a:lnTo>
                    <a:pt x="3724275" y="752475"/>
                  </a:lnTo>
                  <a:lnTo>
                    <a:pt x="3724275" y="476250"/>
                  </a:lnTo>
                  <a:lnTo>
                    <a:pt x="2381250" y="476250"/>
                  </a:lnTo>
                  <a:lnTo>
                    <a:pt x="2381250" y="752475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6400" y="3390900"/>
            <a:ext cx="6486525" cy="128587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39125" y="4695823"/>
            <a:ext cx="2924175" cy="1896727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8467725" y="1066800"/>
            <a:ext cx="3419475" cy="1790700"/>
          </a:xfrm>
          <a:custGeom>
            <a:avLst/>
            <a:gdLst/>
            <a:ahLst/>
            <a:cxnLst/>
            <a:rect l="l" t="t" r="r" b="b"/>
            <a:pathLst>
              <a:path w="3419475" h="1790700">
                <a:moveTo>
                  <a:pt x="3121025" y="0"/>
                </a:moveTo>
                <a:lnTo>
                  <a:pt x="298450" y="0"/>
                </a:lnTo>
                <a:lnTo>
                  <a:pt x="250035" y="3905"/>
                </a:lnTo>
                <a:lnTo>
                  <a:pt x="204110" y="15213"/>
                </a:lnTo>
                <a:lnTo>
                  <a:pt x="161287" y="33309"/>
                </a:lnTo>
                <a:lnTo>
                  <a:pt x="122182" y="57578"/>
                </a:lnTo>
                <a:lnTo>
                  <a:pt x="87407" y="87407"/>
                </a:lnTo>
                <a:lnTo>
                  <a:pt x="57578" y="122182"/>
                </a:lnTo>
                <a:lnTo>
                  <a:pt x="33309" y="161287"/>
                </a:lnTo>
                <a:lnTo>
                  <a:pt x="15213" y="204110"/>
                </a:lnTo>
                <a:lnTo>
                  <a:pt x="3905" y="250035"/>
                </a:lnTo>
                <a:lnTo>
                  <a:pt x="0" y="298450"/>
                </a:lnTo>
                <a:lnTo>
                  <a:pt x="0" y="1492250"/>
                </a:lnTo>
                <a:lnTo>
                  <a:pt x="3905" y="1540664"/>
                </a:lnTo>
                <a:lnTo>
                  <a:pt x="15213" y="1586589"/>
                </a:lnTo>
                <a:lnTo>
                  <a:pt x="33309" y="1629412"/>
                </a:lnTo>
                <a:lnTo>
                  <a:pt x="57578" y="1668517"/>
                </a:lnTo>
                <a:lnTo>
                  <a:pt x="87407" y="1703292"/>
                </a:lnTo>
                <a:lnTo>
                  <a:pt x="122182" y="1733121"/>
                </a:lnTo>
                <a:lnTo>
                  <a:pt x="161287" y="1757390"/>
                </a:lnTo>
                <a:lnTo>
                  <a:pt x="204110" y="1775486"/>
                </a:lnTo>
                <a:lnTo>
                  <a:pt x="250035" y="1786794"/>
                </a:lnTo>
                <a:lnTo>
                  <a:pt x="298450" y="1790700"/>
                </a:lnTo>
                <a:lnTo>
                  <a:pt x="3121025" y="1790700"/>
                </a:lnTo>
                <a:lnTo>
                  <a:pt x="3169439" y="1786794"/>
                </a:lnTo>
                <a:lnTo>
                  <a:pt x="3215364" y="1775486"/>
                </a:lnTo>
                <a:lnTo>
                  <a:pt x="3258187" y="1757390"/>
                </a:lnTo>
                <a:lnTo>
                  <a:pt x="3297292" y="1733121"/>
                </a:lnTo>
                <a:lnTo>
                  <a:pt x="3332067" y="1703292"/>
                </a:lnTo>
                <a:lnTo>
                  <a:pt x="3361896" y="1668517"/>
                </a:lnTo>
                <a:lnTo>
                  <a:pt x="3386165" y="1629412"/>
                </a:lnTo>
                <a:lnTo>
                  <a:pt x="3404261" y="1586589"/>
                </a:lnTo>
                <a:lnTo>
                  <a:pt x="3415569" y="1540664"/>
                </a:lnTo>
                <a:lnTo>
                  <a:pt x="3419475" y="1492250"/>
                </a:lnTo>
                <a:lnTo>
                  <a:pt x="3419475" y="298450"/>
                </a:lnTo>
                <a:lnTo>
                  <a:pt x="3415569" y="250035"/>
                </a:lnTo>
                <a:lnTo>
                  <a:pt x="3404261" y="204110"/>
                </a:lnTo>
                <a:lnTo>
                  <a:pt x="3386165" y="161287"/>
                </a:lnTo>
                <a:lnTo>
                  <a:pt x="3361896" y="122182"/>
                </a:lnTo>
                <a:lnTo>
                  <a:pt x="3332067" y="87407"/>
                </a:lnTo>
                <a:lnTo>
                  <a:pt x="3297292" y="57578"/>
                </a:lnTo>
                <a:lnTo>
                  <a:pt x="3258187" y="33309"/>
                </a:lnTo>
                <a:lnTo>
                  <a:pt x="3215364" y="15213"/>
                </a:lnTo>
                <a:lnTo>
                  <a:pt x="3169439" y="3905"/>
                </a:lnTo>
                <a:lnTo>
                  <a:pt x="3121025" y="0"/>
                </a:lnTo>
                <a:close/>
              </a:path>
            </a:pathLst>
          </a:custGeom>
          <a:solidFill>
            <a:srgbClr val="4FC3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644890" y="1197228"/>
            <a:ext cx="3082925" cy="15303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 spc="-20" dirty="0">
                <a:latin typeface="Arial"/>
                <a:cs typeface="Arial"/>
              </a:rPr>
              <a:t>Tip!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99900"/>
              </a:lnSpc>
              <a:spcBef>
                <a:spcPts val="45"/>
              </a:spcBef>
            </a:pPr>
            <a:r>
              <a:rPr sz="1400" spc="-10" dirty="0">
                <a:latin typeface="Arial"/>
                <a:cs typeface="Arial"/>
              </a:rPr>
              <a:t>You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can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edit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Custom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Data</a:t>
            </a:r>
            <a:r>
              <a:rPr sz="1400" spc="5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columns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capture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more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data.</a:t>
            </a:r>
            <a:r>
              <a:rPr sz="1400" spc="39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Simply </a:t>
            </a:r>
            <a:r>
              <a:rPr sz="1400" dirty="0">
                <a:latin typeface="Arial"/>
                <a:cs typeface="Arial"/>
              </a:rPr>
              <a:t>replace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heading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for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given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column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add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data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for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each</a:t>
            </a:r>
            <a:r>
              <a:rPr sz="1400" spc="5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product.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50"/>
              </a:lnSpc>
            </a:pPr>
            <a:r>
              <a:rPr sz="1400" dirty="0">
                <a:latin typeface="Arial"/>
                <a:cs typeface="Arial"/>
              </a:rPr>
              <a:t>Examples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include,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Package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Type,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400" spc="-10" dirty="0">
                <a:latin typeface="Arial"/>
                <a:cs typeface="Arial"/>
              </a:rPr>
              <a:t>Flavor,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Segment,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etc.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90</a:t>
            </a:fld>
            <a:endParaRPr spc="-25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7614" y="1946275"/>
            <a:ext cx="9735820" cy="177165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056255" marR="5080" indent="-3044190">
              <a:lnSpc>
                <a:spcPts val="6540"/>
              </a:lnSpc>
              <a:spcBef>
                <a:spcPts val="865"/>
              </a:spcBef>
            </a:pPr>
            <a:r>
              <a:rPr sz="6000" spc="-20" dirty="0"/>
              <a:t>Taking</a:t>
            </a:r>
            <a:r>
              <a:rPr sz="6000" spc="-155" dirty="0"/>
              <a:t> </a:t>
            </a:r>
            <a:r>
              <a:rPr sz="6000" dirty="0"/>
              <a:t>Screenshots</a:t>
            </a:r>
            <a:r>
              <a:rPr sz="6000" spc="-190" dirty="0"/>
              <a:t> </a:t>
            </a:r>
            <a:r>
              <a:rPr sz="6000" dirty="0"/>
              <a:t>&amp;</a:t>
            </a:r>
            <a:r>
              <a:rPr sz="6000" spc="-140" dirty="0"/>
              <a:t> </a:t>
            </a:r>
            <a:r>
              <a:rPr sz="6000" spc="-114" dirty="0"/>
              <a:t>VAA </a:t>
            </a:r>
            <a:r>
              <a:rPr sz="6000" spc="-10" dirty="0"/>
              <a:t>Reporting</a:t>
            </a:r>
            <a:endParaRPr sz="6000"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91</a:t>
            </a:fld>
            <a:endParaRPr spc="-25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8250" y="2286000"/>
            <a:ext cx="8963025" cy="24574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7575" y="491490"/>
            <a:ext cx="3859529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-10" dirty="0"/>
              <a:t>Taking</a:t>
            </a:r>
            <a:r>
              <a:rPr sz="3200" spc="-190" dirty="0"/>
              <a:t> </a:t>
            </a:r>
            <a:r>
              <a:rPr sz="3200" spc="-10" dirty="0"/>
              <a:t>Screenshots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446722" y="1258506"/>
            <a:ext cx="991171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25"/>
              </a:spcBef>
              <a:buClr>
                <a:srgbClr val="4FC3F7"/>
              </a:buClr>
              <a:buChar char="•"/>
              <a:tabLst>
                <a:tab pos="355600" algn="l"/>
                <a:tab pos="5088255" algn="l"/>
              </a:tabLst>
            </a:pPr>
            <a:r>
              <a:rPr sz="2000" spc="-65" dirty="0">
                <a:latin typeface="Arial"/>
                <a:cs typeface="Arial"/>
              </a:rPr>
              <a:t>To</a:t>
            </a:r>
            <a:r>
              <a:rPr sz="2000" spc="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take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screenshot,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go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top</a:t>
            </a:r>
            <a:r>
              <a:rPr sz="2000" spc="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the</a:t>
            </a:r>
            <a:r>
              <a:rPr sz="2000" dirty="0">
                <a:latin typeface="Arial"/>
                <a:cs typeface="Arial"/>
              </a:rPr>
              <a:t>	screen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select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Actions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&gt;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Screenshots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7080" y="1561528"/>
            <a:ext cx="8349615" cy="65532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420"/>
              </a:spcBef>
              <a:buClr>
                <a:srgbClr val="4FC3F7"/>
              </a:buClr>
              <a:buChar char="-"/>
              <a:tabLst>
                <a:tab pos="240665" algn="l"/>
              </a:tabLst>
            </a:pPr>
            <a:r>
              <a:rPr sz="1800" spc="-40" dirty="0">
                <a:latin typeface="Arial"/>
                <a:cs typeface="Arial"/>
              </a:rPr>
              <a:t>You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can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select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resolution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which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take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picture</a:t>
            </a:r>
            <a:endParaRPr sz="18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320"/>
              </a:spcBef>
              <a:buClr>
                <a:srgbClr val="4FC3F7"/>
              </a:buClr>
              <a:buChar char="-"/>
              <a:tabLst>
                <a:tab pos="240665" algn="l"/>
              </a:tabLst>
            </a:pPr>
            <a:r>
              <a:rPr sz="1800" dirty="0">
                <a:latin typeface="Arial"/>
                <a:cs typeface="Arial"/>
              </a:rPr>
              <a:t>Once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picture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taken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will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prompted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save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picture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your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device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24726" y="2567051"/>
            <a:ext cx="1019175" cy="276225"/>
          </a:xfrm>
          <a:custGeom>
            <a:avLst/>
            <a:gdLst/>
            <a:ahLst/>
            <a:cxnLst/>
            <a:rect l="l" t="t" r="r" b="b"/>
            <a:pathLst>
              <a:path w="1019175" h="276225">
                <a:moveTo>
                  <a:pt x="0" y="276225"/>
                </a:moveTo>
                <a:lnTo>
                  <a:pt x="1019175" y="276225"/>
                </a:lnTo>
                <a:lnTo>
                  <a:pt x="1019175" y="0"/>
                </a:lnTo>
                <a:lnTo>
                  <a:pt x="0" y="0"/>
                </a:lnTo>
                <a:lnTo>
                  <a:pt x="0" y="276225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529951" y="1776476"/>
            <a:ext cx="1333500" cy="120015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5885" marR="88900">
              <a:lnSpc>
                <a:spcPct val="100099"/>
              </a:lnSpc>
              <a:spcBef>
                <a:spcPts val="320"/>
              </a:spcBef>
            </a:pPr>
            <a:r>
              <a:rPr sz="1200" dirty="0">
                <a:latin typeface="Arial"/>
                <a:cs typeface="Arial"/>
              </a:rPr>
              <a:t>Click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-10" dirty="0">
                <a:latin typeface="Arial"/>
                <a:cs typeface="Arial"/>
              </a:rPr>
              <a:t> generate </a:t>
            </a:r>
            <a:r>
              <a:rPr sz="1200" spc="-45" dirty="0">
                <a:latin typeface="Arial"/>
                <a:cs typeface="Arial"/>
              </a:rPr>
              <a:t>VAA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report </a:t>
            </a:r>
            <a:r>
              <a:rPr sz="1200" dirty="0">
                <a:latin typeface="Arial"/>
                <a:cs typeface="Arial"/>
              </a:rPr>
              <a:t>before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taking </a:t>
            </a:r>
            <a:r>
              <a:rPr sz="1200" dirty="0">
                <a:latin typeface="Arial"/>
                <a:cs typeface="Arial"/>
              </a:rPr>
              <a:t>screenshot.</a:t>
            </a:r>
            <a:r>
              <a:rPr sz="1200" spc="-6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See </a:t>
            </a:r>
            <a:r>
              <a:rPr sz="12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3" action="ppaction://hlinksldjump"/>
              </a:rPr>
              <a:t>slide</a:t>
            </a:r>
            <a:r>
              <a:rPr sz="1200" u="sng" spc="-25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3" action="ppaction://hlinksldjump"/>
              </a:rPr>
              <a:t> </a:t>
            </a:r>
            <a:r>
              <a:rPr sz="1200" u="sng" dirty="0">
                <a:solidFill>
                  <a:srgbClr val="009CE2"/>
                </a:solidFill>
                <a:uFill>
                  <a:solidFill>
                    <a:srgbClr val="009CE2"/>
                  </a:solidFill>
                </a:uFill>
                <a:latin typeface="Arial"/>
                <a:cs typeface="Arial"/>
                <a:hlinkClick r:id="rId3" action="ppaction://hlinksldjump"/>
              </a:rPr>
              <a:t>89</a:t>
            </a:r>
            <a:r>
              <a:rPr sz="1200" spc="15" dirty="0">
                <a:solidFill>
                  <a:srgbClr val="009CE2"/>
                </a:solidFill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-20" dirty="0">
                <a:latin typeface="Arial"/>
                <a:cs typeface="Arial"/>
              </a:rPr>
              <a:t> learn </a:t>
            </a:r>
            <a:r>
              <a:rPr sz="1200" dirty="0">
                <a:latin typeface="Arial"/>
                <a:cs typeface="Arial"/>
              </a:rPr>
              <a:t>more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about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VAA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815451" y="2200655"/>
            <a:ext cx="2205355" cy="917575"/>
          </a:xfrm>
          <a:custGeom>
            <a:avLst/>
            <a:gdLst/>
            <a:ahLst/>
            <a:cxnLst/>
            <a:rect l="l" t="t" r="r" b="b"/>
            <a:pathLst>
              <a:path w="2205354" h="917575">
                <a:moveTo>
                  <a:pt x="1718310" y="27813"/>
                </a:moveTo>
                <a:lnTo>
                  <a:pt x="1712087" y="0"/>
                </a:lnTo>
                <a:lnTo>
                  <a:pt x="80505" y="364172"/>
                </a:lnTo>
                <a:lnTo>
                  <a:pt x="74295" y="336296"/>
                </a:lnTo>
                <a:lnTo>
                  <a:pt x="0" y="396875"/>
                </a:lnTo>
                <a:lnTo>
                  <a:pt x="92964" y="419989"/>
                </a:lnTo>
                <a:lnTo>
                  <a:pt x="87439" y="395224"/>
                </a:lnTo>
                <a:lnTo>
                  <a:pt x="86741" y="392112"/>
                </a:lnTo>
                <a:lnTo>
                  <a:pt x="1718310" y="27813"/>
                </a:lnTo>
                <a:close/>
              </a:path>
              <a:path w="2205354" h="917575">
                <a:moveTo>
                  <a:pt x="2204847" y="885444"/>
                </a:moveTo>
                <a:lnTo>
                  <a:pt x="2204732" y="860552"/>
                </a:lnTo>
                <a:lnTo>
                  <a:pt x="2204720" y="856869"/>
                </a:lnTo>
                <a:lnTo>
                  <a:pt x="1304785" y="860501"/>
                </a:lnTo>
                <a:lnTo>
                  <a:pt x="1304772" y="856869"/>
                </a:lnTo>
                <a:lnTo>
                  <a:pt x="1304671" y="831850"/>
                </a:lnTo>
                <a:lnTo>
                  <a:pt x="1219200" y="875157"/>
                </a:lnTo>
                <a:lnTo>
                  <a:pt x="1305052" y="917575"/>
                </a:lnTo>
                <a:lnTo>
                  <a:pt x="1304925" y="889127"/>
                </a:lnTo>
                <a:lnTo>
                  <a:pt x="1290574" y="889127"/>
                </a:lnTo>
                <a:lnTo>
                  <a:pt x="1304912" y="889076"/>
                </a:lnTo>
                <a:lnTo>
                  <a:pt x="2204847" y="88544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280145" y="248348"/>
            <a:ext cx="3110230" cy="85344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1800" dirty="0">
                <a:latin typeface="Arial"/>
                <a:cs typeface="Arial"/>
              </a:rPr>
              <a:t>Note: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Your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screenshot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will </a:t>
            </a:r>
            <a:r>
              <a:rPr sz="1800" dirty="0">
                <a:latin typeface="Arial"/>
                <a:cs typeface="Arial"/>
              </a:rPr>
              <a:t>automatically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saved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your </a:t>
            </a:r>
            <a:r>
              <a:rPr sz="1800" dirty="0">
                <a:latin typeface="Arial"/>
                <a:cs typeface="Arial"/>
              </a:rPr>
              <a:t>Media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Collection.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972425" y="5038725"/>
            <a:ext cx="3219450" cy="1457325"/>
          </a:xfrm>
          <a:custGeom>
            <a:avLst/>
            <a:gdLst/>
            <a:ahLst/>
            <a:cxnLst/>
            <a:rect l="l" t="t" r="r" b="b"/>
            <a:pathLst>
              <a:path w="3219450" h="1457325">
                <a:moveTo>
                  <a:pt x="2976499" y="0"/>
                </a:moveTo>
                <a:lnTo>
                  <a:pt x="242950" y="0"/>
                </a:lnTo>
                <a:lnTo>
                  <a:pt x="193970" y="4933"/>
                </a:lnTo>
                <a:lnTo>
                  <a:pt x="148357" y="19083"/>
                </a:lnTo>
                <a:lnTo>
                  <a:pt x="107088" y="41476"/>
                </a:lnTo>
                <a:lnTo>
                  <a:pt x="71135" y="71135"/>
                </a:lnTo>
                <a:lnTo>
                  <a:pt x="41476" y="107088"/>
                </a:lnTo>
                <a:lnTo>
                  <a:pt x="19083" y="148357"/>
                </a:lnTo>
                <a:lnTo>
                  <a:pt x="4933" y="193970"/>
                </a:lnTo>
                <a:lnTo>
                  <a:pt x="0" y="242950"/>
                </a:lnTo>
                <a:lnTo>
                  <a:pt x="0" y="1214437"/>
                </a:lnTo>
                <a:lnTo>
                  <a:pt x="4933" y="1263386"/>
                </a:lnTo>
                <a:lnTo>
                  <a:pt x="19083" y="1308977"/>
                </a:lnTo>
                <a:lnTo>
                  <a:pt x="41476" y="1350235"/>
                </a:lnTo>
                <a:lnTo>
                  <a:pt x="71135" y="1386182"/>
                </a:lnTo>
                <a:lnTo>
                  <a:pt x="107088" y="1415842"/>
                </a:lnTo>
                <a:lnTo>
                  <a:pt x="148357" y="1438236"/>
                </a:lnTo>
                <a:lnTo>
                  <a:pt x="193970" y="1452390"/>
                </a:lnTo>
                <a:lnTo>
                  <a:pt x="242950" y="1457325"/>
                </a:lnTo>
                <a:lnTo>
                  <a:pt x="2976499" y="1457325"/>
                </a:lnTo>
                <a:lnTo>
                  <a:pt x="3025479" y="1452390"/>
                </a:lnTo>
                <a:lnTo>
                  <a:pt x="3071092" y="1438236"/>
                </a:lnTo>
                <a:lnTo>
                  <a:pt x="3112361" y="1415842"/>
                </a:lnTo>
                <a:lnTo>
                  <a:pt x="3148314" y="1386182"/>
                </a:lnTo>
                <a:lnTo>
                  <a:pt x="3177973" y="1350235"/>
                </a:lnTo>
                <a:lnTo>
                  <a:pt x="3200366" y="1308977"/>
                </a:lnTo>
                <a:lnTo>
                  <a:pt x="3214516" y="1263386"/>
                </a:lnTo>
                <a:lnTo>
                  <a:pt x="3219450" y="1214437"/>
                </a:lnTo>
                <a:lnTo>
                  <a:pt x="3219450" y="242950"/>
                </a:lnTo>
                <a:lnTo>
                  <a:pt x="3214516" y="193970"/>
                </a:lnTo>
                <a:lnTo>
                  <a:pt x="3200366" y="148357"/>
                </a:lnTo>
                <a:lnTo>
                  <a:pt x="3177973" y="107088"/>
                </a:lnTo>
                <a:lnTo>
                  <a:pt x="3148314" y="71135"/>
                </a:lnTo>
                <a:lnTo>
                  <a:pt x="3112361" y="41476"/>
                </a:lnTo>
                <a:lnTo>
                  <a:pt x="3071092" y="19083"/>
                </a:lnTo>
                <a:lnTo>
                  <a:pt x="3025479" y="4933"/>
                </a:lnTo>
                <a:lnTo>
                  <a:pt x="2976499" y="0"/>
                </a:lnTo>
                <a:close/>
              </a:path>
            </a:pathLst>
          </a:custGeom>
          <a:solidFill>
            <a:srgbClr val="4FC3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129905" y="5222303"/>
            <a:ext cx="2911475" cy="1101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 spc="-20" dirty="0">
                <a:latin typeface="Arial"/>
                <a:cs typeface="Arial"/>
              </a:rPr>
              <a:t>Tip!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99900"/>
              </a:lnSpc>
              <a:spcBef>
                <a:spcPts val="50"/>
              </a:spcBef>
            </a:pPr>
            <a:r>
              <a:rPr sz="1400" dirty="0">
                <a:latin typeface="Arial"/>
                <a:cs typeface="Arial"/>
              </a:rPr>
              <a:t>Within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POG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builder,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when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you</a:t>
            </a:r>
            <a:r>
              <a:rPr sz="1400" spc="5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go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take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screenshot,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you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can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tick </a:t>
            </a:r>
            <a:r>
              <a:rPr sz="1400" spc="-10" dirty="0">
                <a:latin typeface="Arial"/>
                <a:cs typeface="Arial"/>
              </a:rPr>
              <a:t>‘Transparent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Background’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for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your </a:t>
            </a:r>
            <a:r>
              <a:rPr sz="1400" dirty="0">
                <a:latin typeface="Arial"/>
                <a:cs typeface="Arial"/>
              </a:rPr>
              <a:t>screenshot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have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no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background.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247900" y="5286375"/>
            <a:ext cx="5400675" cy="962025"/>
            <a:chOff x="2247900" y="5286375"/>
            <a:chExt cx="5400675" cy="96202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47900" y="5286375"/>
              <a:ext cx="5400675" cy="96202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653026" y="5424551"/>
              <a:ext cx="1714500" cy="238125"/>
            </a:xfrm>
            <a:custGeom>
              <a:avLst/>
              <a:gdLst/>
              <a:ahLst/>
              <a:cxnLst/>
              <a:rect l="l" t="t" r="r" b="b"/>
              <a:pathLst>
                <a:path w="1714500" h="238125">
                  <a:moveTo>
                    <a:pt x="0" y="118999"/>
                  </a:moveTo>
                  <a:lnTo>
                    <a:pt x="30621" y="87341"/>
                  </a:lnTo>
                  <a:lnTo>
                    <a:pt x="82536" y="67958"/>
                  </a:lnTo>
                  <a:lnTo>
                    <a:pt x="156829" y="50343"/>
                  </a:lnTo>
                  <a:lnTo>
                    <a:pt x="201611" y="42302"/>
                  </a:lnTo>
                  <a:lnTo>
                    <a:pt x="251078" y="34829"/>
                  </a:lnTo>
                  <a:lnTo>
                    <a:pt x="304930" y="27965"/>
                  </a:lnTo>
                  <a:lnTo>
                    <a:pt x="362863" y="21752"/>
                  </a:lnTo>
                  <a:lnTo>
                    <a:pt x="424575" y="16232"/>
                  </a:lnTo>
                  <a:lnTo>
                    <a:pt x="489762" y="11446"/>
                  </a:lnTo>
                  <a:lnTo>
                    <a:pt x="558123" y="7437"/>
                  </a:lnTo>
                  <a:lnTo>
                    <a:pt x="629355" y="4246"/>
                  </a:lnTo>
                  <a:lnTo>
                    <a:pt x="703155" y="1915"/>
                  </a:lnTo>
                  <a:lnTo>
                    <a:pt x="779221" y="485"/>
                  </a:lnTo>
                  <a:lnTo>
                    <a:pt x="857250" y="0"/>
                  </a:lnTo>
                  <a:lnTo>
                    <a:pt x="935259" y="485"/>
                  </a:lnTo>
                  <a:lnTo>
                    <a:pt x="1011310" y="1915"/>
                  </a:lnTo>
                  <a:lnTo>
                    <a:pt x="1085100" y="4246"/>
                  </a:lnTo>
                  <a:lnTo>
                    <a:pt x="1156325" y="7437"/>
                  </a:lnTo>
                  <a:lnTo>
                    <a:pt x="1224682" y="11446"/>
                  </a:lnTo>
                  <a:lnTo>
                    <a:pt x="1289868" y="16232"/>
                  </a:lnTo>
                  <a:lnTo>
                    <a:pt x="1351581" y="21752"/>
                  </a:lnTo>
                  <a:lnTo>
                    <a:pt x="1409517" y="27965"/>
                  </a:lnTo>
                  <a:lnTo>
                    <a:pt x="1463373" y="34829"/>
                  </a:lnTo>
                  <a:lnTo>
                    <a:pt x="1512846" y="42302"/>
                  </a:lnTo>
                  <a:lnTo>
                    <a:pt x="1557634" y="50343"/>
                  </a:lnTo>
                  <a:lnTo>
                    <a:pt x="1597434" y="58909"/>
                  </a:lnTo>
                  <a:lnTo>
                    <a:pt x="1660854" y="77450"/>
                  </a:lnTo>
                  <a:lnTo>
                    <a:pt x="1700684" y="97591"/>
                  </a:lnTo>
                  <a:lnTo>
                    <a:pt x="1714500" y="118999"/>
                  </a:lnTo>
                  <a:lnTo>
                    <a:pt x="1710995" y="129836"/>
                  </a:lnTo>
                  <a:lnTo>
                    <a:pt x="1660854" y="160545"/>
                  </a:lnTo>
                  <a:lnTo>
                    <a:pt x="1597434" y="179093"/>
                  </a:lnTo>
                  <a:lnTo>
                    <a:pt x="1557634" y="187665"/>
                  </a:lnTo>
                  <a:lnTo>
                    <a:pt x="1512846" y="195711"/>
                  </a:lnTo>
                  <a:lnTo>
                    <a:pt x="1463373" y="203190"/>
                  </a:lnTo>
                  <a:lnTo>
                    <a:pt x="1409517" y="210060"/>
                  </a:lnTo>
                  <a:lnTo>
                    <a:pt x="1351581" y="216280"/>
                  </a:lnTo>
                  <a:lnTo>
                    <a:pt x="1289868" y="221806"/>
                  </a:lnTo>
                  <a:lnTo>
                    <a:pt x="1224682" y="226598"/>
                  </a:lnTo>
                  <a:lnTo>
                    <a:pt x="1156325" y="230613"/>
                  </a:lnTo>
                  <a:lnTo>
                    <a:pt x="1085100" y="233808"/>
                  </a:lnTo>
                  <a:lnTo>
                    <a:pt x="1011310" y="236143"/>
                  </a:lnTo>
                  <a:lnTo>
                    <a:pt x="935259" y="237574"/>
                  </a:lnTo>
                  <a:lnTo>
                    <a:pt x="857250" y="238061"/>
                  </a:lnTo>
                  <a:lnTo>
                    <a:pt x="779221" y="237574"/>
                  </a:lnTo>
                  <a:lnTo>
                    <a:pt x="703155" y="236143"/>
                  </a:lnTo>
                  <a:lnTo>
                    <a:pt x="629355" y="233808"/>
                  </a:lnTo>
                  <a:lnTo>
                    <a:pt x="558123" y="230613"/>
                  </a:lnTo>
                  <a:lnTo>
                    <a:pt x="489762" y="226598"/>
                  </a:lnTo>
                  <a:lnTo>
                    <a:pt x="424575" y="221806"/>
                  </a:lnTo>
                  <a:lnTo>
                    <a:pt x="362863" y="216280"/>
                  </a:lnTo>
                  <a:lnTo>
                    <a:pt x="304930" y="210060"/>
                  </a:lnTo>
                  <a:lnTo>
                    <a:pt x="251079" y="203190"/>
                  </a:lnTo>
                  <a:lnTo>
                    <a:pt x="201611" y="195711"/>
                  </a:lnTo>
                  <a:lnTo>
                    <a:pt x="156829" y="187665"/>
                  </a:lnTo>
                  <a:lnTo>
                    <a:pt x="117037" y="179093"/>
                  </a:lnTo>
                  <a:lnTo>
                    <a:pt x="53630" y="160545"/>
                  </a:lnTo>
                  <a:lnTo>
                    <a:pt x="13811" y="140401"/>
                  </a:lnTo>
                  <a:lnTo>
                    <a:pt x="0" y="118999"/>
                  </a:lnTo>
                  <a:close/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92</a:t>
            </a:fld>
            <a:endParaRPr spc="-25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96275" y="4371975"/>
            <a:ext cx="3314700" cy="18669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-100" dirty="0"/>
              <a:t>VAA</a:t>
            </a:r>
            <a:r>
              <a:rPr sz="3200" spc="-135" dirty="0"/>
              <a:t> </a:t>
            </a:r>
            <a:r>
              <a:rPr sz="3200" spc="-10" dirty="0"/>
              <a:t>Reporting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416877" y="1219136"/>
            <a:ext cx="10972800" cy="261874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97155" marR="5080">
              <a:lnSpc>
                <a:spcPct val="89200"/>
              </a:lnSpc>
              <a:spcBef>
                <a:spcPts val="385"/>
              </a:spcBef>
            </a:pPr>
            <a:r>
              <a:rPr sz="2000" spc="-20" dirty="0">
                <a:latin typeface="Arial"/>
                <a:cs typeface="Arial"/>
              </a:rPr>
              <a:t>Visual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Attention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Analysis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(VAA)</a:t>
            </a:r>
            <a:r>
              <a:rPr sz="2000" spc="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is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report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which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uses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science-</a:t>
            </a:r>
            <a:r>
              <a:rPr sz="2000" dirty="0">
                <a:latin typeface="Arial"/>
                <a:cs typeface="Arial"/>
              </a:rPr>
              <a:t>based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algorithms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analyze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your </a:t>
            </a:r>
            <a:r>
              <a:rPr sz="2000" dirty="0">
                <a:latin typeface="Arial"/>
                <a:cs typeface="Arial"/>
              </a:rPr>
              <a:t>visuals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i.e.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planograms,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seconds.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It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helps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make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sure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that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content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want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seen, </a:t>
            </a:r>
            <a:r>
              <a:rPr sz="2000" dirty="0">
                <a:latin typeface="Arial"/>
                <a:cs typeface="Arial"/>
              </a:rPr>
              <a:t>will</a:t>
            </a:r>
            <a:r>
              <a:rPr sz="2000" spc="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seen.</a:t>
            </a:r>
            <a:endParaRPr sz="2000">
              <a:latin typeface="Arial"/>
              <a:cs typeface="Arial"/>
            </a:endParaRPr>
          </a:p>
          <a:p>
            <a:pPr marL="440055" indent="-342900">
              <a:lnSpc>
                <a:spcPct val="100000"/>
              </a:lnSpc>
              <a:spcBef>
                <a:spcPts val="755"/>
              </a:spcBef>
              <a:buClr>
                <a:srgbClr val="4FC3F7"/>
              </a:buClr>
              <a:buChar char="•"/>
              <a:tabLst>
                <a:tab pos="440055" algn="l"/>
              </a:tabLst>
            </a:pPr>
            <a:r>
              <a:rPr sz="2000" dirty="0">
                <a:latin typeface="Arial"/>
                <a:cs typeface="Arial"/>
              </a:rPr>
              <a:t>If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selected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1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Analyze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button</a:t>
            </a:r>
            <a:r>
              <a:rPr sz="2000" spc="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before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taking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screenshot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45" dirty="0">
                <a:latin typeface="Arial"/>
                <a:cs typeface="Arial"/>
              </a:rPr>
              <a:t>VAA</a:t>
            </a:r>
            <a:r>
              <a:rPr sz="2000" spc="-1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report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will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be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generated</a:t>
            </a:r>
            <a:endParaRPr sz="2000">
              <a:latin typeface="Arial"/>
              <a:cs typeface="Arial"/>
            </a:endParaRPr>
          </a:p>
          <a:p>
            <a:pPr marL="646430" lvl="1" indent="-229235">
              <a:lnSpc>
                <a:spcPct val="100000"/>
              </a:lnSpc>
              <a:spcBef>
                <a:spcPts val="350"/>
              </a:spcBef>
              <a:buClr>
                <a:srgbClr val="4FC3F7"/>
              </a:buClr>
              <a:buChar char="-"/>
              <a:tabLst>
                <a:tab pos="646430" algn="l"/>
              </a:tabLst>
            </a:pPr>
            <a:r>
              <a:rPr sz="1800" dirty="0">
                <a:latin typeface="Arial"/>
                <a:cs typeface="Arial"/>
              </a:rPr>
              <a:t>When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VAA</a:t>
            </a:r>
            <a:r>
              <a:rPr sz="1800" spc="-1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report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ready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will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receive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</a:t>
            </a:r>
            <a:r>
              <a:rPr sz="1800" spc="-10" dirty="0">
                <a:latin typeface="Arial"/>
                <a:cs typeface="Arial"/>
              </a:rPr>
              <a:t> email</a:t>
            </a:r>
            <a:endParaRPr sz="1800">
              <a:latin typeface="Arial"/>
              <a:cs typeface="Arial"/>
            </a:endParaRPr>
          </a:p>
          <a:p>
            <a:pPr marL="646430" lvl="1" indent="-229235">
              <a:lnSpc>
                <a:spcPct val="100000"/>
              </a:lnSpc>
              <a:spcBef>
                <a:spcPts val="245"/>
              </a:spcBef>
              <a:buClr>
                <a:srgbClr val="4FC3F7"/>
              </a:buClr>
              <a:buChar char="-"/>
              <a:tabLst>
                <a:tab pos="646430" algn="l"/>
              </a:tabLst>
            </a:pPr>
            <a:r>
              <a:rPr sz="1800" dirty="0">
                <a:latin typeface="Arial"/>
                <a:cs typeface="Arial"/>
              </a:rPr>
              <a:t>Download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report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at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your </a:t>
            </a:r>
            <a:r>
              <a:rPr sz="1800" spc="-10" dirty="0">
                <a:latin typeface="Arial"/>
                <a:cs typeface="Arial"/>
              </a:rPr>
              <a:t>convenience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10"/>
              </a:spcBef>
            </a:pP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Examples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 what’s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included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VAA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report-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96275" y="3943350"/>
            <a:ext cx="3314700" cy="381000"/>
          </a:xfrm>
          <a:prstGeom prst="rect">
            <a:avLst/>
          </a:prstGeom>
          <a:solidFill>
            <a:srgbClr val="4FC3F7"/>
          </a:solidFill>
        </p:spPr>
        <p:txBody>
          <a:bodyPr vert="horz" wrap="square" lIns="0" tIns="49530" rIns="0" bIns="0" rtlCol="0">
            <a:spAutoFit/>
          </a:bodyPr>
          <a:lstStyle/>
          <a:p>
            <a:pPr marL="843915">
              <a:lnSpc>
                <a:spcPct val="100000"/>
              </a:lnSpc>
              <a:spcBef>
                <a:spcPts val="39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Gaze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Sequence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00550" y="3952875"/>
            <a:ext cx="3314700" cy="390525"/>
          </a:xfrm>
          <a:prstGeom prst="rect">
            <a:avLst/>
          </a:prstGeom>
          <a:solidFill>
            <a:srgbClr val="4FC3F7"/>
          </a:solidFill>
        </p:spPr>
        <p:txBody>
          <a:bodyPr vert="horz" wrap="square" lIns="0" tIns="50165" rIns="0" bIns="0" rtlCol="0">
            <a:spAutoFit/>
          </a:bodyPr>
          <a:lstStyle/>
          <a:p>
            <a:pPr marL="11430" algn="ctr">
              <a:lnSpc>
                <a:spcPct val="100000"/>
              </a:lnSpc>
              <a:spcBef>
                <a:spcPts val="395"/>
              </a:spcBef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Hotspots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9100" y="3962400"/>
            <a:ext cx="3324225" cy="390525"/>
          </a:xfrm>
          <a:prstGeom prst="rect">
            <a:avLst/>
          </a:prstGeom>
          <a:solidFill>
            <a:srgbClr val="4FC3F7"/>
          </a:solidFill>
        </p:spPr>
        <p:txBody>
          <a:bodyPr vert="horz" wrap="square" lIns="0" tIns="52069" rIns="0" bIns="0" rtlCol="0">
            <a:spAutoFit/>
          </a:bodyPr>
          <a:lstStyle/>
          <a:p>
            <a:pPr marL="4445" algn="ctr">
              <a:lnSpc>
                <a:spcPct val="100000"/>
              </a:lnSpc>
              <a:spcBef>
                <a:spcPts val="409"/>
              </a:spcBef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Heatmap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9100" y="4400550"/>
            <a:ext cx="3324225" cy="18669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00550" y="4381500"/>
            <a:ext cx="3314700" cy="1866900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8286813" y="2600325"/>
            <a:ext cx="2828925" cy="1066800"/>
            <a:chOff x="8286813" y="2600325"/>
            <a:chExt cx="2828925" cy="106680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67725" y="2600325"/>
              <a:ext cx="1714500" cy="10668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129901" y="3156330"/>
              <a:ext cx="986155" cy="85725"/>
            </a:xfrm>
            <a:custGeom>
              <a:avLst/>
              <a:gdLst/>
              <a:ahLst/>
              <a:cxnLst/>
              <a:rect l="l" t="t" r="r" b="b"/>
              <a:pathLst>
                <a:path w="986154" h="85725">
                  <a:moveTo>
                    <a:pt x="85471" y="0"/>
                  </a:moveTo>
                  <a:lnTo>
                    <a:pt x="0" y="43307"/>
                  </a:lnTo>
                  <a:lnTo>
                    <a:pt x="85851" y="85725"/>
                  </a:lnTo>
                  <a:lnTo>
                    <a:pt x="85725" y="57277"/>
                  </a:lnTo>
                  <a:lnTo>
                    <a:pt x="71374" y="57277"/>
                  </a:lnTo>
                  <a:lnTo>
                    <a:pt x="71374" y="28702"/>
                  </a:lnTo>
                  <a:lnTo>
                    <a:pt x="85598" y="28702"/>
                  </a:lnTo>
                  <a:lnTo>
                    <a:pt x="85582" y="25019"/>
                  </a:lnTo>
                  <a:lnTo>
                    <a:pt x="85471" y="0"/>
                  </a:lnTo>
                  <a:close/>
                </a:path>
                <a:path w="986154" h="85725">
                  <a:moveTo>
                    <a:pt x="985520" y="25019"/>
                  </a:moveTo>
                  <a:lnTo>
                    <a:pt x="71374" y="28702"/>
                  </a:lnTo>
                  <a:lnTo>
                    <a:pt x="71374" y="57277"/>
                  </a:lnTo>
                  <a:lnTo>
                    <a:pt x="85725" y="57277"/>
                  </a:lnTo>
                  <a:lnTo>
                    <a:pt x="85663" y="43307"/>
                  </a:lnTo>
                  <a:lnTo>
                    <a:pt x="85598" y="28702"/>
                  </a:lnTo>
                  <a:lnTo>
                    <a:pt x="985536" y="28702"/>
                  </a:lnTo>
                  <a:lnTo>
                    <a:pt x="985520" y="25019"/>
                  </a:lnTo>
                  <a:close/>
                </a:path>
                <a:path w="986154" h="85725">
                  <a:moveTo>
                    <a:pt x="985536" y="28702"/>
                  </a:moveTo>
                  <a:lnTo>
                    <a:pt x="85598" y="28702"/>
                  </a:lnTo>
                  <a:lnTo>
                    <a:pt x="85663" y="43307"/>
                  </a:lnTo>
                  <a:lnTo>
                    <a:pt x="85725" y="57277"/>
                  </a:lnTo>
                  <a:lnTo>
                    <a:pt x="71373" y="57277"/>
                  </a:lnTo>
                  <a:lnTo>
                    <a:pt x="985647" y="53594"/>
                  </a:lnTo>
                  <a:lnTo>
                    <a:pt x="985536" y="2870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301101" y="2633726"/>
              <a:ext cx="914400" cy="390525"/>
            </a:xfrm>
            <a:custGeom>
              <a:avLst/>
              <a:gdLst/>
              <a:ahLst/>
              <a:cxnLst/>
              <a:rect l="l" t="t" r="r" b="b"/>
              <a:pathLst>
                <a:path w="914400" h="390525">
                  <a:moveTo>
                    <a:pt x="0" y="195199"/>
                  </a:moveTo>
                  <a:lnTo>
                    <a:pt x="19349" y="138816"/>
                  </a:lnTo>
                  <a:lnTo>
                    <a:pt x="73632" y="88903"/>
                  </a:lnTo>
                  <a:lnTo>
                    <a:pt x="112110" y="67126"/>
                  </a:lnTo>
                  <a:lnTo>
                    <a:pt x="157203" y="47873"/>
                  </a:lnTo>
                  <a:lnTo>
                    <a:pt x="208206" y="31443"/>
                  </a:lnTo>
                  <a:lnTo>
                    <a:pt x="264413" y="18139"/>
                  </a:lnTo>
                  <a:lnTo>
                    <a:pt x="325118" y="8263"/>
                  </a:lnTo>
                  <a:lnTo>
                    <a:pt x="389616" y="2116"/>
                  </a:lnTo>
                  <a:lnTo>
                    <a:pt x="457200" y="0"/>
                  </a:lnTo>
                  <a:lnTo>
                    <a:pt x="524755" y="2116"/>
                  </a:lnTo>
                  <a:lnTo>
                    <a:pt x="589234" y="8263"/>
                  </a:lnTo>
                  <a:lnTo>
                    <a:pt x="649931" y="18139"/>
                  </a:lnTo>
                  <a:lnTo>
                    <a:pt x="706137" y="31443"/>
                  </a:lnTo>
                  <a:lnTo>
                    <a:pt x="757145" y="47873"/>
                  </a:lnTo>
                  <a:lnTo>
                    <a:pt x="802246" y="67126"/>
                  </a:lnTo>
                  <a:lnTo>
                    <a:pt x="840735" y="88903"/>
                  </a:lnTo>
                  <a:lnTo>
                    <a:pt x="871902" y="112900"/>
                  </a:lnTo>
                  <a:lnTo>
                    <a:pt x="909442" y="166349"/>
                  </a:lnTo>
                  <a:lnTo>
                    <a:pt x="914400" y="195199"/>
                  </a:lnTo>
                  <a:lnTo>
                    <a:pt x="909442" y="224050"/>
                  </a:lnTo>
                  <a:lnTo>
                    <a:pt x="871902" y="277520"/>
                  </a:lnTo>
                  <a:lnTo>
                    <a:pt x="840735" y="301532"/>
                  </a:lnTo>
                  <a:lnTo>
                    <a:pt x="802246" y="323325"/>
                  </a:lnTo>
                  <a:lnTo>
                    <a:pt x="757145" y="342597"/>
                  </a:lnTo>
                  <a:lnTo>
                    <a:pt x="706137" y="359043"/>
                  </a:lnTo>
                  <a:lnTo>
                    <a:pt x="649931" y="372362"/>
                  </a:lnTo>
                  <a:lnTo>
                    <a:pt x="589234" y="382250"/>
                  </a:lnTo>
                  <a:lnTo>
                    <a:pt x="524755" y="388405"/>
                  </a:lnTo>
                  <a:lnTo>
                    <a:pt x="457200" y="390525"/>
                  </a:lnTo>
                  <a:lnTo>
                    <a:pt x="389616" y="388405"/>
                  </a:lnTo>
                  <a:lnTo>
                    <a:pt x="325118" y="382250"/>
                  </a:lnTo>
                  <a:lnTo>
                    <a:pt x="264413" y="372362"/>
                  </a:lnTo>
                  <a:lnTo>
                    <a:pt x="208206" y="359043"/>
                  </a:lnTo>
                  <a:lnTo>
                    <a:pt x="157203" y="342597"/>
                  </a:lnTo>
                  <a:lnTo>
                    <a:pt x="112110" y="323325"/>
                  </a:lnTo>
                  <a:lnTo>
                    <a:pt x="73632" y="301532"/>
                  </a:lnTo>
                  <a:lnTo>
                    <a:pt x="42477" y="277520"/>
                  </a:lnTo>
                  <a:lnTo>
                    <a:pt x="4955" y="224050"/>
                  </a:lnTo>
                  <a:lnTo>
                    <a:pt x="0" y="195199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93</a:t>
            </a:fld>
            <a:endParaRPr spc="-25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46960" y="2770822"/>
            <a:ext cx="749554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000" dirty="0"/>
              <a:t>Creating</a:t>
            </a:r>
            <a:r>
              <a:rPr sz="6000" spc="-20" dirty="0"/>
              <a:t> </a:t>
            </a:r>
            <a:r>
              <a:rPr sz="6000" dirty="0"/>
              <a:t>a</a:t>
            </a:r>
            <a:r>
              <a:rPr sz="6000" spc="-65" dirty="0"/>
              <a:t> </a:t>
            </a:r>
            <a:r>
              <a:rPr sz="6000" dirty="0"/>
              <a:t>DIY</a:t>
            </a:r>
            <a:r>
              <a:rPr sz="6000" spc="-130" dirty="0"/>
              <a:t> </a:t>
            </a:r>
            <a:r>
              <a:rPr sz="6000" spc="-10" dirty="0"/>
              <a:t>Video</a:t>
            </a:r>
            <a:endParaRPr sz="6000"/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94</a:t>
            </a:fld>
            <a:endParaRPr spc="-25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9162" y="301624"/>
            <a:ext cx="4014470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Creating</a:t>
            </a:r>
            <a:r>
              <a:rPr sz="3200" spc="-15" dirty="0"/>
              <a:t> </a:t>
            </a:r>
            <a:r>
              <a:rPr sz="3200" dirty="0"/>
              <a:t>a</a:t>
            </a:r>
            <a:r>
              <a:rPr sz="3200" spc="-60" dirty="0"/>
              <a:t> </a:t>
            </a:r>
            <a:r>
              <a:rPr sz="3200" dirty="0"/>
              <a:t>DIY</a:t>
            </a:r>
            <a:r>
              <a:rPr sz="3200" spc="-110" dirty="0"/>
              <a:t> </a:t>
            </a:r>
            <a:r>
              <a:rPr sz="3200" spc="-10" dirty="0"/>
              <a:t>Video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414972" y="1171892"/>
            <a:ext cx="6435090" cy="308165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25"/>
              </a:spcBef>
              <a:buChar char="•"/>
              <a:tabLst>
                <a:tab pos="298450" algn="l"/>
              </a:tabLst>
            </a:pPr>
            <a:r>
              <a:rPr sz="2000" dirty="0">
                <a:latin typeface="Arial"/>
                <a:cs typeface="Arial"/>
              </a:rPr>
              <a:t>On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right-</a:t>
            </a:r>
            <a:r>
              <a:rPr sz="2000" dirty="0">
                <a:latin typeface="Arial"/>
                <a:cs typeface="Arial"/>
              </a:rPr>
              <a:t>hand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side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screen,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click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Actions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&gt;</a:t>
            </a:r>
            <a:endParaRPr sz="2000">
              <a:latin typeface="Arial"/>
              <a:cs typeface="Arial"/>
            </a:endParaRPr>
          </a:p>
          <a:p>
            <a:pPr marL="298450">
              <a:lnSpc>
                <a:spcPct val="100000"/>
              </a:lnSpc>
              <a:spcBef>
                <a:spcPts val="5"/>
              </a:spcBef>
            </a:pPr>
            <a:r>
              <a:rPr sz="2000" b="1" spc="-10" dirty="0">
                <a:latin typeface="Arial"/>
                <a:cs typeface="Arial"/>
              </a:rPr>
              <a:t>Video</a:t>
            </a:r>
            <a:endParaRPr sz="20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Char char="•"/>
              <a:tabLst>
                <a:tab pos="298450" algn="l"/>
              </a:tabLst>
            </a:pPr>
            <a:r>
              <a:rPr sz="2000" dirty="0">
                <a:latin typeface="Arial"/>
                <a:cs typeface="Arial"/>
              </a:rPr>
              <a:t>When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ready,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click on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Record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Editor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Window</a:t>
            </a:r>
            <a:endParaRPr sz="2000">
              <a:latin typeface="Arial"/>
              <a:cs typeface="Arial"/>
            </a:endParaRPr>
          </a:p>
          <a:p>
            <a:pPr marL="298450">
              <a:lnSpc>
                <a:spcPct val="100000"/>
              </a:lnSpc>
              <a:spcBef>
                <a:spcPts val="5"/>
              </a:spcBef>
            </a:pPr>
            <a:r>
              <a:rPr sz="2000" spc="-10" dirty="0">
                <a:latin typeface="Arial"/>
                <a:cs typeface="Arial"/>
              </a:rPr>
              <a:t>button.</a:t>
            </a:r>
            <a:endParaRPr sz="2000">
              <a:latin typeface="Arial"/>
              <a:cs typeface="Arial"/>
            </a:endParaRPr>
          </a:p>
          <a:p>
            <a:pPr marL="756285" marR="127000" lvl="1" indent="-286385">
              <a:lnSpc>
                <a:spcPct val="100000"/>
              </a:lnSpc>
              <a:spcBef>
                <a:spcPts val="5"/>
              </a:spcBef>
              <a:buFont typeface="Courier New"/>
              <a:buChar char="o"/>
              <a:tabLst>
                <a:tab pos="756285" algn="l"/>
              </a:tabLst>
            </a:pPr>
            <a:r>
              <a:rPr sz="2000" spc="-50" dirty="0">
                <a:latin typeface="Arial"/>
                <a:cs typeface="Arial"/>
              </a:rPr>
              <a:t>You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can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film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up</a:t>
            </a:r>
            <a:r>
              <a:rPr sz="2000" spc="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2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minutes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video</a:t>
            </a:r>
            <a:r>
              <a:rPr sz="2000" spc="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footage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at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a </a:t>
            </a:r>
            <a:r>
              <a:rPr sz="2000" spc="-10" dirty="0">
                <a:latin typeface="Arial"/>
                <a:cs typeface="Arial"/>
              </a:rPr>
              <a:t>time.</a:t>
            </a:r>
            <a:endParaRPr sz="20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105"/>
              </a:spcBef>
              <a:buFont typeface="Courier New"/>
              <a:buChar char="o"/>
            </a:pPr>
            <a:endParaRPr sz="2000">
              <a:latin typeface="Arial"/>
              <a:cs typeface="Arial"/>
            </a:endParaRPr>
          </a:p>
          <a:p>
            <a:pPr marL="298450" marR="5080" indent="-286385">
              <a:lnSpc>
                <a:spcPct val="100000"/>
              </a:lnSpc>
              <a:spcBef>
                <a:spcPts val="5"/>
              </a:spcBef>
              <a:buChar char="•"/>
              <a:tabLst>
                <a:tab pos="298450" algn="l"/>
              </a:tabLst>
            </a:pPr>
            <a:r>
              <a:rPr sz="2000" spc="-50" dirty="0">
                <a:latin typeface="Arial"/>
                <a:cs typeface="Arial"/>
              </a:rPr>
              <a:t>You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will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know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recording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has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started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when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timer starts.</a:t>
            </a:r>
            <a:endParaRPr sz="20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5"/>
              </a:spcBef>
              <a:buChar char="•"/>
              <a:tabLst>
                <a:tab pos="298450" algn="l"/>
              </a:tabLst>
            </a:pPr>
            <a:r>
              <a:rPr sz="2000" dirty="0">
                <a:latin typeface="Arial"/>
                <a:cs typeface="Arial"/>
              </a:rPr>
              <a:t>Click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Stop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Recording Editor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Window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when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done.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4972" y="4529137"/>
            <a:ext cx="6329045" cy="125031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98450" marR="5080" indent="-286385">
              <a:lnSpc>
                <a:spcPct val="100000"/>
              </a:lnSpc>
              <a:spcBef>
                <a:spcPts val="125"/>
              </a:spcBef>
              <a:buChar char="•"/>
              <a:tabLst>
                <a:tab pos="298450" algn="l"/>
              </a:tabLst>
            </a:pPr>
            <a:r>
              <a:rPr sz="2000" spc="-50" dirty="0">
                <a:latin typeface="Arial"/>
                <a:cs typeface="Arial"/>
              </a:rPr>
              <a:t>You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can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Play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back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video,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Save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it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or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create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New </a:t>
            </a:r>
            <a:r>
              <a:rPr sz="2000" b="1" spc="-10" dirty="0">
                <a:latin typeface="Arial"/>
                <a:cs typeface="Arial"/>
              </a:rPr>
              <a:t>Video</a:t>
            </a:r>
            <a:r>
              <a:rPr sz="2000" spc="-10" dirty="0"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  <a:p>
            <a:pPr marL="298450" marR="231140" indent="-286385">
              <a:lnSpc>
                <a:spcPct val="100000"/>
              </a:lnSpc>
              <a:spcBef>
                <a:spcPts val="10"/>
              </a:spcBef>
              <a:buChar char="•"/>
              <a:tabLst>
                <a:tab pos="298450" algn="l"/>
              </a:tabLst>
            </a:pPr>
            <a:r>
              <a:rPr sz="2000" dirty="0">
                <a:latin typeface="Arial"/>
                <a:cs typeface="Arial"/>
              </a:rPr>
              <a:t>Note: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40" dirty="0">
                <a:latin typeface="Arial"/>
                <a:cs typeface="Arial"/>
              </a:rPr>
              <a:t>Your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video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will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automatically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be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saved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your </a:t>
            </a:r>
            <a:r>
              <a:rPr sz="2000" dirty="0">
                <a:latin typeface="Arial"/>
                <a:cs typeface="Arial"/>
              </a:rPr>
              <a:t>Media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Collection.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43775" y="4505325"/>
            <a:ext cx="2333625" cy="1819275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7343775" y="1438275"/>
            <a:ext cx="4295775" cy="1095375"/>
            <a:chOff x="7343775" y="1438275"/>
            <a:chExt cx="4295775" cy="109537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43775" y="1438275"/>
              <a:ext cx="3619500" cy="109537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653776" y="1822831"/>
              <a:ext cx="986155" cy="85725"/>
            </a:xfrm>
            <a:custGeom>
              <a:avLst/>
              <a:gdLst/>
              <a:ahLst/>
              <a:cxnLst/>
              <a:rect l="l" t="t" r="r" b="b"/>
              <a:pathLst>
                <a:path w="986154" h="85725">
                  <a:moveTo>
                    <a:pt x="85471" y="0"/>
                  </a:moveTo>
                  <a:lnTo>
                    <a:pt x="0" y="43307"/>
                  </a:lnTo>
                  <a:lnTo>
                    <a:pt x="85851" y="85725"/>
                  </a:lnTo>
                  <a:lnTo>
                    <a:pt x="85725" y="57277"/>
                  </a:lnTo>
                  <a:lnTo>
                    <a:pt x="71374" y="57277"/>
                  </a:lnTo>
                  <a:lnTo>
                    <a:pt x="71374" y="28702"/>
                  </a:lnTo>
                  <a:lnTo>
                    <a:pt x="85598" y="28702"/>
                  </a:lnTo>
                  <a:lnTo>
                    <a:pt x="85582" y="25019"/>
                  </a:lnTo>
                  <a:lnTo>
                    <a:pt x="85471" y="0"/>
                  </a:lnTo>
                  <a:close/>
                </a:path>
                <a:path w="986154" h="85725">
                  <a:moveTo>
                    <a:pt x="985520" y="25019"/>
                  </a:moveTo>
                  <a:lnTo>
                    <a:pt x="71374" y="28702"/>
                  </a:lnTo>
                  <a:lnTo>
                    <a:pt x="71374" y="57277"/>
                  </a:lnTo>
                  <a:lnTo>
                    <a:pt x="85725" y="57277"/>
                  </a:lnTo>
                  <a:lnTo>
                    <a:pt x="85663" y="43307"/>
                  </a:lnTo>
                  <a:lnTo>
                    <a:pt x="85598" y="28702"/>
                  </a:lnTo>
                  <a:lnTo>
                    <a:pt x="985536" y="28702"/>
                  </a:lnTo>
                  <a:lnTo>
                    <a:pt x="985520" y="25019"/>
                  </a:lnTo>
                  <a:close/>
                </a:path>
                <a:path w="986154" h="85725">
                  <a:moveTo>
                    <a:pt x="985536" y="28702"/>
                  </a:moveTo>
                  <a:lnTo>
                    <a:pt x="85598" y="28702"/>
                  </a:lnTo>
                  <a:lnTo>
                    <a:pt x="85663" y="43307"/>
                  </a:lnTo>
                  <a:lnTo>
                    <a:pt x="85725" y="57277"/>
                  </a:lnTo>
                  <a:lnTo>
                    <a:pt x="71373" y="57277"/>
                  </a:lnTo>
                  <a:lnTo>
                    <a:pt x="985647" y="53594"/>
                  </a:lnTo>
                  <a:lnTo>
                    <a:pt x="985536" y="2870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405751" y="1509776"/>
              <a:ext cx="1628775" cy="228600"/>
            </a:xfrm>
            <a:custGeom>
              <a:avLst/>
              <a:gdLst/>
              <a:ahLst/>
              <a:cxnLst/>
              <a:rect l="l" t="t" r="r" b="b"/>
              <a:pathLst>
                <a:path w="1628775" h="228600">
                  <a:moveTo>
                    <a:pt x="0" y="114300"/>
                  </a:moveTo>
                  <a:lnTo>
                    <a:pt x="32518" y="82169"/>
                  </a:lnTo>
                  <a:lnTo>
                    <a:pt x="87488" y="62647"/>
                  </a:lnTo>
                  <a:lnTo>
                    <a:pt x="165909" y="45087"/>
                  </a:lnTo>
                  <a:lnTo>
                    <a:pt x="213061" y="37161"/>
                  </a:lnTo>
                  <a:lnTo>
                    <a:pt x="265054" y="29868"/>
                  </a:lnTo>
                  <a:lnTo>
                    <a:pt x="321545" y="23255"/>
                  </a:lnTo>
                  <a:lnTo>
                    <a:pt x="382195" y="17370"/>
                  </a:lnTo>
                  <a:lnTo>
                    <a:pt x="446661" y="12260"/>
                  </a:lnTo>
                  <a:lnTo>
                    <a:pt x="514605" y="7973"/>
                  </a:lnTo>
                  <a:lnTo>
                    <a:pt x="585683" y="4556"/>
                  </a:lnTo>
                  <a:lnTo>
                    <a:pt x="659557" y="2056"/>
                  </a:lnTo>
                  <a:lnTo>
                    <a:pt x="735884" y="522"/>
                  </a:lnTo>
                  <a:lnTo>
                    <a:pt x="814324" y="0"/>
                  </a:lnTo>
                  <a:lnTo>
                    <a:pt x="892764" y="522"/>
                  </a:lnTo>
                  <a:lnTo>
                    <a:pt x="969095" y="2056"/>
                  </a:lnTo>
                  <a:lnTo>
                    <a:pt x="1042974" y="4556"/>
                  </a:lnTo>
                  <a:lnTo>
                    <a:pt x="1114060" y="7973"/>
                  </a:lnTo>
                  <a:lnTo>
                    <a:pt x="1182012" y="12260"/>
                  </a:lnTo>
                  <a:lnTo>
                    <a:pt x="1246489" y="17370"/>
                  </a:lnTo>
                  <a:lnTo>
                    <a:pt x="1307149" y="23255"/>
                  </a:lnTo>
                  <a:lnTo>
                    <a:pt x="1363651" y="29868"/>
                  </a:lnTo>
                  <a:lnTo>
                    <a:pt x="1415655" y="37161"/>
                  </a:lnTo>
                  <a:lnTo>
                    <a:pt x="1462818" y="45087"/>
                  </a:lnTo>
                  <a:lnTo>
                    <a:pt x="1504800" y="53598"/>
                  </a:lnTo>
                  <a:lnTo>
                    <a:pt x="1571855" y="72186"/>
                  </a:lnTo>
                  <a:lnTo>
                    <a:pt x="1614090" y="92547"/>
                  </a:lnTo>
                  <a:lnTo>
                    <a:pt x="1628775" y="114300"/>
                  </a:lnTo>
                  <a:lnTo>
                    <a:pt x="1625046" y="125306"/>
                  </a:lnTo>
                  <a:lnTo>
                    <a:pt x="1571855" y="156360"/>
                  </a:lnTo>
                  <a:lnTo>
                    <a:pt x="1504800" y="174945"/>
                  </a:lnTo>
                  <a:lnTo>
                    <a:pt x="1462818" y="183458"/>
                  </a:lnTo>
                  <a:lnTo>
                    <a:pt x="1415655" y="191388"/>
                  </a:lnTo>
                  <a:lnTo>
                    <a:pt x="1363651" y="198687"/>
                  </a:lnTo>
                  <a:lnTo>
                    <a:pt x="1307149" y="205306"/>
                  </a:lnTo>
                  <a:lnTo>
                    <a:pt x="1246489" y="211198"/>
                  </a:lnTo>
                  <a:lnTo>
                    <a:pt x="1182012" y="216316"/>
                  </a:lnTo>
                  <a:lnTo>
                    <a:pt x="1114060" y="220610"/>
                  </a:lnTo>
                  <a:lnTo>
                    <a:pt x="1042974" y="224034"/>
                  </a:lnTo>
                  <a:lnTo>
                    <a:pt x="969095" y="226538"/>
                  </a:lnTo>
                  <a:lnTo>
                    <a:pt x="892764" y="228076"/>
                  </a:lnTo>
                  <a:lnTo>
                    <a:pt x="814324" y="228600"/>
                  </a:lnTo>
                  <a:lnTo>
                    <a:pt x="735884" y="228076"/>
                  </a:lnTo>
                  <a:lnTo>
                    <a:pt x="659557" y="226538"/>
                  </a:lnTo>
                  <a:lnTo>
                    <a:pt x="585683" y="224034"/>
                  </a:lnTo>
                  <a:lnTo>
                    <a:pt x="514605" y="220610"/>
                  </a:lnTo>
                  <a:lnTo>
                    <a:pt x="446661" y="216316"/>
                  </a:lnTo>
                  <a:lnTo>
                    <a:pt x="382195" y="211198"/>
                  </a:lnTo>
                  <a:lnTo>
                    <a:pt x="321545" y="205306"/>
                  </a:lnTo>
                  <a:lnTo>
                    <a:pt x="265054" y="198687"/>
                  </a:lnTo>
                  <a:lnTo>
                    <a:pt x="213061" y="191388"/>
                  </a:lnTo>
                  <a:lnTo>
                    <a:pt x="165909" y="183458"/>
                  </a:lnTo>
                  <a:lnTo>
                    <a:pt x="123938" y="174945"/>
                  </a:lnTo>
                  <a:lnTo>
                    <a:pt x="56901" y="156360"/>
                  </a:lnTo>
                  <a:lnTo>
                    <a:pt x="14679" y="136017"/>
                  </a:lnTo>
                  <a:lnTo>
                    <a:pt x="0" y="11430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43775" y="3543300"/>
            <a:ext cx="3048000" cy="46672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9980676" y="4865751"/>
            <a:ext cx="1422400" cy="1346200"/>
            <a:chOff x="9980676" y="4865751"/>
            <a:chExt cx="1422400" cy="1346200"/>
          </a:xfrm>
        </p:grpSpPr>
        <p:sp>
          <p:nvSpPr>
            <p:cNvPr id="13" name="object 13"/>
            <p:cNvSpPr/>
            <p:nvPr/>
          </p:nvSpPr>
          <p:spPr>
            <a:xfrm>
              <a:off x="9987026" y="4872101"/>
              <a:ext cx="1409700" cy="1333500"/>
            </a:xfrm>
            <a:custGeom>
              <a:avLst/>
              <a:gdLst/>
              <a:ahLst/>
              <a:cxnLst/>
              <a:rect l="l" t="t" r="r" b="b"/>
              <a:pathLst>
                <a:path w="1409700" h="1333500">
                  <a:moveTo>
                    <a:pt x="1187323" y="0"/>
                  </a:moveTo>
                  <a:lnTo>
                    <a:pt x="222250" y="0"/>
                  </a:lnTo>
                  <a:lnTo>
                    <a:pt x="177440" y="4512"/>
                  </a:lnTo>
                  <a:lnTo>
                    <a:pt x="135713" y="17456"/>
                  </a:lnTo>
                  <a:lnTo>
                    <a:pt x="97959" y="37940"/>
                  </a:lnTo>
                  <a:lnTo>
                    <a:pt x="65071" y="65071"/>
                  </a:lnTo>
                  <a:lnTo>
                    <a:pt x="37940" y="97959"/>
                  </a:lnTo>
                  <a:lnTo>
                    <a:pt x="17456" y="135713"/>
                  </a:lnTo>
                  <a:lnTo>
                    <a:pt x="4512" y="177440"/>
                  </a:lnTo>
                  <a:lnTo>
                    <a:pt x="0" y="222250"/>
                  </a:lnTo>
                  <a:lnTo>
                    <a:pt x="0" y="1111186"/>
                  </a:lnTo>
                  <a:lnTo>
                    <a:pt x="4512" y="1155977"/>
                  </a:lnTo>
                  <a:lnTo>
                    <a:pt x="17456" y="1197696"/>
                  </a:lnTo>
                  <a:lnTo>
                    <a:pt x="37940" y="1235448"/>
                  </a:lnTo>
                  <a:lnTo>
                    <a:pt x="65071" y="1268341"/>
                  </a:lnTo>
                  <a:lnTo>
                    <a:pt x="97959" y="1295479"/>
                  </a:lnTo>
                  <a:lnTo>
                    <a:pt x="135713" y="1315971"/>
                  </a:lnTo>
                  <a:lnTo>
                    <a:pt x="177440" y="1328921"/>
                  </a:lnTo>
                  <a:lnTo>
                    <a:pt x="222250" y="1333436"/>
                  </a:lnTo>
                  <a:lnTo>
                    <a:pt x="1187323" y="1333436"/>
                  </a:lnTo>
                  <a:lnTo>
                    <a:pt x="1232137" y="1328921"/>
                  </a:lnTo>
                  <a:lnTo>
                    <a:pt x="1273879" y="1315971"/>
                  </a:lnTo>
                  <a:lnTo>
                    <a:pt x="1311653" y="1295479"/>
                  </a:lnTo>
                  <a:lnTo>
                    <a:pt x="1344564" y="1268341"/>
                  </a:lnTo>
                  <a:lnTo>
                    <a:pt x="1371719" y="1235448"/>
                  </a:lnTo>
                  <a:lnTo>
                    <a:pt x="1392223" y="1197696"/>
                  </a:lnTo>
                  <a:lnTo>
                    <a:pt x="1405181" y="1155977"/>
                  </a:lnTo>
                  <a:lnTo>
                    <a:pt x="1409700" y="1111186"/>
                  </a:lnTo>
                  <a:lnTo>
                    <a:pt x="1409700" y="222250"/>
                  </a:lnTo>
                  <a:lnTo>
                    <a:pt x="1405181" y="177440"/>
                  </a:lnTo>
                  <a:lnTo>
                    <a:pt x="1392223" y="135713"/>
                  </a:lnTo>
                  <a:lnTo>
                    <a:pt x="1371719" y="97959"/>
                  </a:lnTo>
                  <a:lnTo>
                    <a:pt x="1344564" y="65071"/>
                  </a:lnTo>
                  <a:lnTo>
                    <a:pt x="1311653" y="37940"/>
                  </a:lnTo>
                  <a:lnTo>
                    <a:pt x="1273879" y="17456"/>
                  </a:lnTo>
                  <a:lnTo>
                    <a:pt x="1232137" y="4512"/>
                  </a:lnTo>
                  <a:lnTo>
                    <a:pt x="118732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987026" y="4872101"/>
              <a:ext cx="1409700" cy="1333500"/>
            </a:xfrm>
            <a:custGeom>
              <a:avLst/>
              <a:gdLst/>
              <a:ahLst/>
              <a:cxnLst/>
              <a:rect l="l" t="t" r="r" b="b"/>
              <a:pathLst>
                <a:path w="1409700" h="1333500">
                  <a:moveTo>
                    <a:pt x="0" y="222250"/>
                  </a:moveTo>
                  <a:lnTo>
                    <a:pt x="4512" y="177440"/>
                  </a:lnTo>
                  <a:lnTo>
                    <a:pt x="17456" y="135713"/>
                  </a:lnTo>
                  <a:lnTo>
                    <a:pt x="37940" y="97959"/>
                  </a:lnTo>
                  <a:lnTo>
                    <a:pt x="65071" y="65071"/>
                  </a:lnTo>
                  <a:lnTo>
                    <a:pt x="97959" y="37940"/>
                  </a:lnTo>
                  <a:lnTo>
                    <a:pt x="135713" y="17456"/>
                  </a:lnTo>
                  <a:lnTo>
                    <a:pt x="177440" y="4512"/>
                  </a:lnTo>
                  <a:lnTo>
                    <a:pt x="222250" y="0"/>
                  </a:lnTo>
                  <a:lnTo>
                    <a:pt x="1187323" y="0"/>
                  </a:lnTo>
                  <a:lnTo>
                    <a:pt x="1232137" y="4512"/>
                  </a:lnTo>
                  <a:lnTo>
                    <a:pt x="1273879" y="17456"/>
                  </a:lnTo>
                  <a:lnTo>
                    <a:pt x="1311653" y="37940"/>
                  </a:lnTo>
                  <a:lnTo>
                    <a:pt x="1344564" y="65071"/>
                  </a:lnTo>
                  <a:lnTo>
                    <a:pt x="1371719" y="97959"/>
                  </a:lnTo>
                  <a:lnTo>
                    <a:pt x="1392223" y="135713"/>
                  </a:lnTo>
                  <a:lnTo>
                    <a:pt x="1405181" y="177440"/>
                  </a:lnTo>
                  <a:lnTo>
                    <a:pt x="1409700" y="222250"/>
                  </a:lnTo>
                  <a:lnTo>
                    <a:pt x="1409700" y="1111186"/>
                  </a:lnTo>
                  <a:lnTo>
                    <a:pt x="1405181" y="1155977"/>
                  </a:lnTo>
                  <a:lnTo>
                    <a:pt x="1392223" y="1197696"/>
                  </a:lnTo>
                  <a:lnTo>
                    <a:pt x="1371719" y="1235448"/>
                  </a:lnTo>
                  <a:lnTo>
                    <a:pt x="1344564" y="1268341"/>
                  </a:lnTo>
                  <a:lnTo>
                    <a:pt x="1311653" y="1295479"/>
                  </a:lnTo>
                  <a:lnTo>
                    <a:pt x="1273879" y="1315971"/>
                  </a:lnTo>
                  <a:lnTo>
                    <a:pt x="1232137" y="1328921"/>
                  </a:lnTo>
                  <a:lnTo>
                    <a:pt x="1187323" y="1333436"/>
                  </a:lnTo>
                  <a:lnTo>
                    <a:pt x="222250" y="1333436"/>
                  </a:lnTo>
                  <a:lnTo>
                    <a:pt x="177440" y="1328921"/>
                  </a:lnTo>
                  <a:lnTo>
                    <a:pt x="135713" y="1315971"/>
                  </a:lnTo>
                  <a:lnTo>
                    <a:pt x="97959" y="1295479"/>
                  </a:lnTo>
                  <a:lnTo>
                    <a:pt x="65071" y="1268341"/>
                  </a:lnTo>
                  <a:lnTo>
                    <a:pt x="37940" y="1235448"/>
                  </a:lnTo>
                  <a:lnTo>
                    <a:pt x="17456" y="1197696"/>
                  </a:lnTo>
                  <a:lnTo>
                    <a:pt x="4512" y="1155977"/>
                  </a:lnTo>
                  <a:lnTo>
                    <a:pt x="0" y="1111186"/>
                  </a:lnTo>
                  <a:lnTo>
                    <a:pt x="0" y="222250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0134345" y="4983098"/>
            <a:ext cx="1038225" cy="1124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95"/>
              </a:spcBef>
            </a:pPr>
            <a:r>
              <a:rPr sz="1200" b="1" spc="-20" dirty="0">
                <a:latin typeface="Arial"/>
                <a:cs typeface="Arial"/>
              </a:rPr>
              <a:t>When </a:t>
            </a:r>
            <a:r>
              <a:rPr sz="1200" b="1" spc="-10" dirty="0">
                <a:latin typeface="Arial"/>
                <a:cs typeface="Arial"/>
              </a:rPr>
              <a:t>recording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is </a:t>
            </a:r>
            <a:r>
              <a:rPr sz="1200" b="1" dirty="0">
                <a:latin typeface="Arial"/>
                <a:cs typeface="Arial"/>
              </a:rPr>
              <a:t>ready</a:t>
            </a:r>
            <a:r>
              <a:rPr sz="1200" b="1" spc="-4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you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will </a:t>
            </a:r>
            <a:r>
              <a:rPr sz="1200" b="1" spc="-10" dirty="0">
                <a:latin typeface="Arial"/>
                <a:cs typeface="Arial"/>
              </a:rPr>
              <a:t>receive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an </a:t>
            </a:r>
            <a:r>
              <a:rPr sz="1200" b="1" dirty="0">
                <a:latin typeface="Arial"/>
                <a:cs typeface="Arial"/>
              </a:rPr>
              <a:t>email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to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20" dirty="0">
                <a:latin typeface="Arial"/>
                <a:cs typeface="Arial"/>
              </a:rPr>
              <a:t>your </a:t>
            </a:r>
            <a:r>
              <a:rPr sz="1200" b="1" spc="-10" dirty="0">
                <a:latin typeface="Arial"/>
                <a:cs typeface="Arial"/>
              </a:rPr>
              <a:t>inbox!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95</a:t>
            </a:fld>
            <a:endParaRPr spc="-25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28332" y="1561782"/>
            <a:ext cx="5313045" cy="18611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spc="-50" dirty="0">
                <a:latin typeface="Arial"/>
                <a:cs typeface="Arial"/>
              </a:rPr>
              <a:t>You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make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quick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360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display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video!</a:t>
            </a:r>
            <a:endParaRPr sz="20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5"/>
              </a:spcBef>
              <a:buChar char="•"/>
              <a:tabLst>
                <a:tab pos="298450" algn="l"/>
              </a:tabLst>
            </a:pPr>
            <a:r>
              <a:rPr sz="2000" dirty="0">
                <a:latin typeface="Arial"/>
                <a:cs typeface="Arial"/>
              </a:rPr>
              <a:t>Start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by clicking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display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or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fixture.</a:t>
            </a:r>
            <a:endParaRPr sz="20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5"/>
              </a:spcBef>
              <a:buFont typeface="Courier New"/>
              <a:buChar char="o"/>
              <a:tabLst>
                <a:tab pos="755650" algn="l"/>
              </a:tabLst>
            </a:pPr>
            <a:r>
              <a:rPr sz="2000" dirty="0">
                <a:latin typeface="Arial"/>
                <a:cs typeface="Arial"/>
              </a:rPr>
              <a:t>Click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Actions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&gt;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Video</a:t>
            </a:r>
            <a:endParaRPr sz="20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buFont typeface="Courier New"/>
              <a:buChar char="o"/>
              <a:tabLst>
                <a:tab pos="755650" algn="l"/>
              </a:tabLst>
            </a:pPr>
            <a:r>
              <a:rPr sz="2000" dirty="0">
                <a:latin typeface="Arial"/>
                <a:cs typeface="Arial"/>
              </a:rPr>
              <a:t>Adjust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camera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angle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zoom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where</a:t>
            </a:r>
            <a:endParaRPr sz="2000">
              <a:latin typeface="Arial"/>
              <a:cs typeface="Arial"/>
            </a:endParaRPr>
          </a:p>
          <a:p>
            <a:pPr marL="75565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Arial"/>
                <a:cs typeface="Arial"/>
              </a:rPr>
              <a:t>you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want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video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taken.</a:t>
            </a:r>
            <a:endParaRPr sz="20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5"/>
              </a:spcBef>
              <a:buFont typeface="Courier New"/>
              <a:buChar char="o"/>
              <a:tabLst>
                <a:tab pos="755650" algn="l"/>
              </a:tabLst>
            </a:pPr>
            <a:r>
              <a:rPr sz="2000" dirty="0">
                <a:latin typeface="Arial"/>
                <a:cs typeface="Arial"/>
              </a:rPr>
              <a:t>Select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360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8332" y="4308792"/>
            <a:ext cx="5166995" cy="94488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98450" marR="5080" indent="-286385">
              <a:lnSpc>
                <a:spcPct val="100000"/>
              </a:lnSpc>
              <a:spcBef>
                <a:spcPts val="125"/>
              </a:spcBef>
              <a:buChar char="•"/>
              <a:tabLst>
                <a:tab pos="298450" algn="l"/>
              </a:tabLst>
            </a:pPr>
            <a:r>
              <a:rPr sz="2000" dirty="0">
                <a:latin typeface="Arial"/>
                <a:cs typeface="Arial"/>
              </a:rPr>
              <a:t>ShopperMX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will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take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360-</a:t>
            </a:r>
            <a:r>
              <a:rPr sz="2000" dirty="0">
                <a:latin typeface="Arial"/>
                <a:cs typeface="Arial"/>
              </a:rPr>
              <a:t>degree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video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of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display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you’ve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chosen,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save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when </a:t>
            </a:r>
            <a:r>
              <a:rPr sz="2000" spc="-10" dirty="0">
                <a:latin typeface="Arial"/>
                <a:cs typeface="Arial"/>
              </a:rPr>
              <a:t>completed.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9162" y="301624"/>
            <a:ext cx="4797425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Creating</a:t>
            </a:r>
            <a:r>
              <a:rPr sz="3200" spc="-10" dirty="0"/>
              <a:t> </a:t>
            </a:r>
            <a:r>
              <a:rPr sz="3200" dirty="0"/>
              <a:t>a</a:t>
            </a:r>
            <a:r>
              <a:rPr sz="3200" spc="-45" dirty="0"/>
              <a:t> </a:t>
            </a:r>
            <a:r>
              <a:rPr sz="3200" dirty="0"/>
              <a:t>DIY</a:t>
            </a:r>
            <a:r>
              <a:rPr sz="3200" spc="-100" dirty="0"/>
              <a:t> </a:t>
            </a:r>
            <a:r>
              <a:rPr sz="3200" dirty="0"/>
              <a:t>360</a:t>
            </a:r>
            <a:r>
              <a:rPr sz="3200" spc="-45" dirty="0"/>
              <a:t> </a:t>
            </a:r>
            <a:r>
              <a:rPr sz="3200" spc="-10" dirty="0"/>
              <a:t>Video</a:t>
            </a:r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9829800" y="4352925"/>
            <a:ext cx="1524000" cy="800100"/>
          </a:xfrm>
          <a:custGeom>
            <a:avLst/>
            <a:gdLst/>
            <a:ahLst/>
            <a:cxnLst/>
            <a:rect l="l" t="t" r="r" b="b"/>
            <a:pathLst>
              <a:path w="1524000" h="800100">
                <a:moveTo>
                  <a:pt x="1390650" y="0"/>
                </a:moveTo>
                <a:lnTo>
                  <a:pt x="133350" y="0"/>
                </a:lnTo>
                <a:lnTo>
                  <a:pt x="91196" y="6797"/>
                </a:lnTo>
                <a:lnTo>
                  <a:pt x="54589" y="25725"/>
                </a:lnTo>
                <a:lnTo>
                  <a:pt x="25725" y="54589"/>
                </a:lnTo>
                <a:lnTo>
                  <a:pt x="6797" y="91196"/>
                </a:lnTo>
                <a:lnTo>
                  <a:pt x="0" y="133350"/>
                </a:lnTo>
                <a:lnTo>
                  <a:pt x="0" y="666750"/>
                </a:lnTo>
                <a:lnTo>
                  <a:pt x="6797" y="708903"/>
                </a:lnTo>
                <a:lnTo>
                  <a:pt x="25725" y="745510"/>
                </a:lnTo>
                <a:lnTo>
                  <a:pt x="54589" y="774374"/>
                </a:lnTo>
                <a:lnTo>
                  <a:pt x="91196" y="793302"/>
                </a:lnTo>
                <a:lnTo>
                  <a:pt x="133350" y="800100"/>
                </a:lnTo>
                <a:lnTo>
                  <a:pt x="1390650" y="800100"/>
                </a:lnTo>
                <a:lnTo>
                  <a:pt x="1432803" y="793302"/>
                </a:lnTo>
                <a:lnTo>
                  <a:pt x="1469410" y="774374"/>
                </a:lnTo>
                <a:lnTo>
                  <a:pt x="1498274" y="745510"/>
                </a:lnTo>
                <a:lnTo>
                  <a:pt x="1517202" y="708903"/>
                </a:lnTo>
                <a:lnTo>
                  <a:pt x="1524000" y="666750"/>
                </a:lnTo>
                <a:lnTo>
                  <a:pt x="1524000" y="133350"/>
                </a:lnTo>
                <a:lnTo>
                  <a:pt x="1517202" y="91196"/>
                </a:lnTo>
                <a:lnTo>
                  <a:pt x="1498274" y="54589"/>
                </a:lnTo>
                <a:lnTo>
                  <a:pt x="1469410" y="25725"/>
                </a:lnTo>
                <a:lnTo>
                  <a:pt x="1432803" y="6797"/>
                </a:lnTo>
                <a:lnTo>
                  <a:pt x="1390650" y="0"/>
                </a:lnTo>
                <a:close/>
              </a:path>
            </a:pathLst>
          </a:custGeom>
          <a:solidFill>
            <a:srgbClr val="4FC3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955783" y="4416742"/>
            <a:ext cx="1163955" cy="6724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 spc="-10" dirty="0">
                <a:latin typeface="Arial"/>
                <a:cs typeface="Arial"/>
              </a:rPr>
              <a:t>Note!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ts val="1650"/>
              </a:lnSpc>
              <a:spcBef>
                <a:spcPts val="130"/>
              </a:spcBef>
            </a:pPr>
            <a:r>
              <a:rPr sz="1400" dirty="0">
                <a:latin typeface="Arial"/>
                <a:cs typeface="Arial"/>
              </a:rPr>
              <a:t>Does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not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work </a:t>
            </a:r>
            <a:r>
              <a:rPr sz="1400" dirty="0">
                <a:latin typeface="Arial"/>
                <a:cs typeface="Arial"/>
              </a:rPr>
              <a:t>for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end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caps.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000875" y="3810000"/>
            <a:ext cx="2390775" cy="2409825"/>
            <a:chOff x="7000875" y="3810000"/>
            <a:chExt cx="2390775" cy="240982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00875" y="3810000"/>
              <a:ext cx="2390775" cy="240982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690065" y="5490107"/>
              <a:ext cx="346710" cy="374015"/>
            </a:xfrm>
            <a:custGeom>
              <a:avLst/>
              <a:gdLst/>
              <a:ahLst/>
              <a:cxnLst/>
              <a:rect l="l" t="t" r="r" b="b"/>
              <a:pathLst>
                <a:path w="346709" h="374014">
                  <a:moveTo>
                    <a:pt x="276469" y="239134"/>
                  </a:moveTo>
                  <a:lnTo>
                    <a:pt x="166339" y="239134"/>
                  </a:lnTo>
                  <a:lnTo>
                    <a:pt x="291162" y="373856"/>
                  </a:lnTo>
                  <a:lnTo>
                    <a:pt x="346278" y="314439"/>
                  </a:lnTo>
                  <a:lnTo>
                    <a:pt x="276469" y="239134"/>
                  </a:lnTo>
                  <a:close/>
                </a:path>
                <a:path w="346709" h="374014">
                  <a:moveTo>
                    <a:pt x="11902" y="0"/>
                  </a:moveTo>
                  <a:lnTo>
                    <a:pt x="10655" y="0"/>
                  </a:lnTo>
                  <a:lnTo>
                    <a:pt x="2479" y="195"/>
                  </a:lnTo>
                  <a:lnTo>
                    <a:pt x="4661" y="195"/>
                  </a:lnTo>
                  <a:lnTo>
                    <a:pt x="0" y="5447"/>
                  </a:lnTo>
                  <a:lnTo>
                    <a:pt x="106217" y="358100"/>
                  </a:lnTo>
                  <a:lnTo>
                    <a:pt x="108166" y="364046"/>
                  </a:lnTo>
                  <a:lnTo>
                    <a:pt x="108212" y="364189"/>
                  </a:lnTo>
                  <a:lnTo>
                    <a:pt x="114398" y="367375"/>
                  </a:lnTo>
                  <a:lnTo>
                    <a:pt x="123115" y="364046"/>
                  </a:lnTo>
                  <a:lnTo>
                    <a:pt x="125540" y="361429"/>
                  </a:lnTo>
                  <a:lnTo>
                    <a:pt x="126629" y="358100"/>
                  </a:lnTo>
                  <a:lnTo>
                    <a:pt x="166339" y="239134"/>
                  </a:lnTo>
                  <a:lnTo>
                    <a:pt x="276469" y="239134"/>
                  </a:lnTo>
                  <a:lnTo>
                    <a:pt x="221332" y="179655"/>
                  </a:lnTo>
                  <a:lnTo>
                    <a:pt x="331433" y="136858"/>
                  </a:lnTo>
                  <a:lnTo>
                    <a:pt x="337082" y="134757"/>
                  </a:lnTo>
                  <a:lnTo>
                    <a:pt x="340093" y="128116"/>
                  </a:lnTo>
                  <a:lnTo>
                    <a:pt x="337066" y="118610"/>
                  </a:lnTo>
                  <a:lnTo>
                    <a:pt x="334584" y="115931"/>
                  </a:lnTo>
                  <a:lnTo>
                    <a:pt x="331433" y="114764"/>
                  </a:lnTo>
                  <a:lnTo>
                    <a:pt x="13038" y="195"/>
                  </a:lnTo>
                  <a:lnTo>
                    <a:pt x="1190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690065" y="5490098"/>
              <a:ext cx="346710" cy="374015"/>
            </a:xfrm>
            <a:custGeom>
              <a:avLst/>
              <a:gdLst/>
              <a:ahLst/>
              <a:cxnLst/>
              <a:rect l="l" t="t" r="r" b="b"/>
              <a:pathLst>
                <a:path w="346709" h="374014">
                  <a:moveTo>
                    <a:pt x="346278" y="314448"/>
                  </a:moveTo>
                  <a:lnTo>
                    <a:pt x="221332" y="179664"/>
                  </a:lnTo>
                  <a:lnTo>
                    <a:pt x="331433" y="136866"/>
                  </a:lnTo>
                  <a:lnTo>
                    <a:pt x="337082" y="134766"/>
                  </a:lnTo>
                  <a:lnTo>
                    <a:pt x="340093" y="128125"/>
                  </a:lnTo>
                  <a:lnTo>
                    <a:pt x="338146" y="122019"/>
                  </a:lnTo>
                  <a:lnTo>
                    <a:pt x="337066" y="118619"/>
                  </a:lnTo>
                  <a:lnTo>
                    <a:pt x="334584" y="115939"/>
                  </a:lnTo>
                  <a:lnTo>
                    <a:pt x="331433" y="114773"/>
                  </a:lnTo>
                  <a:lnTo>
                    <a:pt x="14177" y="614"/>
                  </a:lnTo>
                  <a:lnTo>
                    <a:pt x="13038" y="204"/>
                  </a:lnTo>
                  <a:lnTo>
                    <a:pt x="11851" y="0"/>
                  </a:lnTo>
                  <a:lnTo>
                    <a:pt x="10655" y="8"/>
                  </a:lnTo>
                  <a:lnTo>
                    <a:pt x="4709" y="151"/>
                  </a:lnTo>
                  <a:lnTo>
                    <a:pt x="0" y="5456"/>
                  </a:lnTo>
                  <a:lnTo>
                    <a:pt x="123" y="11874"/>
                  </a:lnTo>
                  <a:lnTo>
                    <a:pt x="148" y="13058"/>
                  </a:lnTo>
                  <a:lnTo>
                    <a:pt x="338" y="14242"/>
                  </a:lnTo>
                  <a:lnTo>
                    <a:pt x="692" y="15363"/>
                  </a:lnTo>
                  <a:lnTo>
                    <a:pt x="106217" y="358109"/>
                  </a:lnTo>
                  <a:lnTo>
                    <a:pt x="108212" y="364198"/>
                  </a:lnTo>
                  <a:lnTo>
                    <a:pt x="114398" y="367384"/>
                  </a:lnTo>
                  <a:lnTo>
                    <a:pt x="120031" y="365230"/>
                  </a:lnTo>
                  <a:lnTo>
                    <a:pt x="123115" y="364055"/>
                  </a:lnTo>
                  <a:lnTo>
                    <a:pt x="125540" y="361438"/>
                  </a:lnTo>
                  <a:lnTo>
                    <a:pt x="126629" y="358109"/>
                  </a:lnTo>
                  <a:lnTo>
                    <a:pt x="166339" y="239143"/>
                  </a:lnTo>
                  <a:lnTo>
                    <a:pt x="291162" y="373865"/>
                  </a:lnTo>
                  <a:lnTo>
                    <a:pt x="346278" y="314448"/>
                  </a:lnTo>
                  <a:close/>
                </a:path>
              </a:pathLst>
            </a:custGeom>
            <a:ln w="641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7353300" y="1581150"/>
            <a:ext cx="4295775" cy="1085850"/>
            <a:chOff x="7353300" y="1581150"/>
            <a:chExt cx="4295775" cy="108585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53300" y="1581150"/>
              <a:ext cx="3619500" cy="108585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0663173" y="1937131"/>
              <a:ext cx="986155" cy="85725"/>
            </a:xfrm>
            <a:custGeom>
              <a:avLst/>
              <a:gdLst/>
              <a:ahLst/>
              <a:cxnLst/>
              <a:rect l="l" t="t" r="r" b="b"/>
              <a:pathLst>
                <a:path w="986154" h="85725">
                  <a:moveTo>
                    <a:pt x="85598" y="0"/>
                  </a:moveTo>
                  <a:lnTo>
                    <a:pt x="0" y="43307"/>
                  </a:lnTo>
                  <a:lnTo>
                    <a:pt x="85978" y="85725"/>
                  </a:lnTo>
                  <a:lnTo>
                    <a:pt x="85852" y="57277"/>
                  </a:lnTo>
                  <a:lnTo>
                    <a:pt x="71500" y="57277"/>
                  </a:lnTo>
                  <a:lnTo>
                    <a:pt x="71500" y="28702"/>
                  </a:lnTo>
                  <a:lnTo>
                    <a:pt x="85725" y="28702"/>
                  </a:lnTo>
                  <a:lnTo>
                    <a:pt x="85709" y="25019"/>
                  </a:lnTo>
                  <a:lnTo>
                    <a:pt x="85598" y="0"/>
                  </a:lnTo>
                  <a:close/>
                </a:path>
                <a:path w="986154" h="85725">
                  <a:moveTo>
                    <a:pt x="985647" y="25019"/>
                  </a:moveTo>
                  <a:lnTo>
                    <a:pt x="71500" y="28702"/>
                  </a:lnTo>
                  <a:lnTo>
                    <a:pt x="71500" y="57277"/>
                  </a:lnTo>
                  <a:lnTo>
                    <a:pt x="85852" y="57277"/>
                  </a:lnTo>
                  <a:lnTo>
                    <a:pt x="85790" y="43307"/>
                  </a:lnTo>
                  <a:lnTo>
                    <a:pt x="85725" y="28702"/>
                  </a:lnTo>
                  <a:lnTo>
                    <a:pt x="985663" y="28702"/>
                  </a:lnTo>
                  <a:lnTo>
                    <a:pt x="985647" y="25019"/>
                  </a:lnTo>
                  <a:close/>
                </a:path>
                <a:path w="986154" h="85725">
                  <a:moveTo>
                    <a:pt x="985663" y="28702"/>
                  </a:moveTo>
                  <a:lnTo>
                    <a:pt x="85725" y="28702"/>
                  </a:lnTo>
                  <a:lnTo>
                    <a:pt x="85790" y="43307"/>
                  </a:lnTo>
                  <a:lnTo>
                    <a:pt x="85852" y="57277"/>
                  </a:lnTo>
                  <a:lnTo>
                    <a:pt x="71500" y="57277"/>
                  </a:lnTo>
                  <a:lnTo>
                    <a:pt x="985774" y="53594"/>
                  </a:lnTo>
                  <a:lnTo>
                    <a:pt x="985663" y="2870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167876" y="1633601"/>
              <a:ext cx="666750" cy="276225"/>
            </a:xfrm>
            <a:custGeom>
              <a:avLst/>
              <a:gdLst/>
              <a:ahLst/>
              <a:cxnLst/>
              <a:rect l="l" t="t" r="r" b="b"/>
              <a:pathLst>
                <a:path w="666750" h="276225">
                  <a:moveTo>
                    <a:pt x="0" y="138049"/>
                  </a:moveTo>
                  <a:lnTo>
                    <a:pt x="26193" y="84278"/>
                  </a:lnTo>
                  <a:lnTo>
                    <a:pt x="56926" y="60827"/>
                  </a:lnTo>
                  <a:lnTo>
                    <a:pt x="97631" y="40401"/>
                  </a:lnTo>
                  <a:lnTo>
                    <a:pt x="146967" y="23554"/>
                  </a:lnTo>
                  <a:lnTo>
                    <a:pt x="203596" y="10836"/>
                  </a:lnTo>
                  <a:lnTo>
                    <a:pt x="266179" y="2801"/>
                  </a:lnTo>
                  <a:lnTo>
                    <a:pt x="333375" y="0"/>
                  </a:lnTo>
                  <a:lnTo>
                    <a:pt x="400534" y="2801"/>
                  </a:lnTo>
                  <a:lnTo>
                    <a:pt x="463099" y="10836"/>
                  </a:lnTo>
                  <a:lnTo>
                    <a:pt x="519726" y="23554"/>
                  </a:lnTo>
                  <a:lnTo>
                    <a:pt x="569071" y="40401"/>
                  </a:lnTo>
                  <a:lnTo>
                    <a:pt x="609789" y="60827"/>
                  </a:lnTo>
                  <a:lnTo>
                    <a:pt x="640538" y="84278"/>
                  </a:lnTo>
                  <a:lnTo>
                    <a:pt x="666750" y="138049"/>
                  </a:lnTo>
                  <a:lnTo>
                    <a:pt x="659973" y="165900"/>
                  </a:lnTo>
                  <a:lnTo>
                    <a:pt x="609789" y="215310"/>
                  </a:lnTo>
                  <a:lnTo>
                    <a:pt x="569071" y="235759"/>
                  </a:lnTo>
                  <a:lnTo>
                    <a:pt x="519726" y="252630"/>
                  </a:lnTo>
                  <a:lnTo>
                    <a:pt x="463099" y="265368"/>
                  </a:lnTo>
                  <a:lnTo>
                    <a:pt x="400534" y="273418"/>
                  </a:lnTo>
                  <a:lnTo>
                    <a:pt x="333375" y="276225"/>
                  </a:lnTo>
                  <a:lnTo>
                    <a:pt x="266179" y="273418"/>
                  </a:lnTo>
                  <a:lnTo>
                    <a:pt x="203596" y="265368"/>
                  </a:lnTo>
                  <a:lnTo>
                    <a:pt x="146967" y="252630"/>
                  </a:lnTo>
                  <a:lnTo>
                    <a:pt x="97631" y="235759"/>
                  </a:lnTo>
                  <a:lnTo>
                    <a:pt x="56926" y="215310"/>
                  </a:lnTo>
                  <a:lnTo>
                    <a:pt x="26193" y="191839"/>
                  </a:lnTo>
                  <a:lnTo>
                    <a:pt x="0" y="138049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96</a:t>
            </a:fld>
            <a:endParaRPr spc="-25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5810" y="2463525"/>
            <a:ext cx="8107045" cy="2168525"/>
          </a:xfrm>
          <a:prstGeom prst="rect">
            <a:avLst/>
          </a:prstGeom>
        </p:spPr>
        <p:txBody>
          <a:bodyPr vert="horz" wrap="square" lIns="0" tIns="320675" rIns="0" bIns="0" rtlCol="0">
            <a:spAutoFit/>
          </a:bodyPr>
          <a:lstStyle/>
          <a:p>
            <a:pPr marL="10795" algn="ctr">
              <a:lnSpc>
                <a:spcPct val="100000"/>
              </a:lnSpc>
              <a:spcBef>
                <a:spcPts val="2525"/>
              </a:spcBef>
            </a:pPr>
            <a:r>
              <a:rPr sz="6000" spc="-10" dirty="0"/>
              <a:t>Tours</a:t>
            </a:r>
            <a:endParaRPr sz="6000"/>
          </a:p>
          <a:p>
            <a:pPr marL="12700" marR="5080">
              <a:lnSpc>
                <a:spcPct val="100800"/>
              </a:lnSpc>
              <a:spcBef>
                <a:spcPts val="715"/>
              </a:spcBef>
            </a:pPr>
            <a:r>
              <a:rPr sz="1800" b="0" dirty="0">
                <a:latin typeface="Arial"/>
                <a:cs typeface="Arial"/>
              </a:rPr>
              <a:t>Create</a:t>
            </a:r>
            <a:r>
              <a:rPr sz="1800" b="0" spc="-10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The</a:t>
            </a:r>
            <a:r>
              <a:rPr sz="1800" b="0" spc="-1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ability</a:t>
            </a:r>
            <a:r>
              <a:rPr sz="1800" b="0" spc="-6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to</a:t>
            </a:r>
            <a:r>
              <a:rPr sz="1800" b="0" spc="-1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set</a:t>
            </a:r>
            <a:r>
              <a:rPr sz="1800" b="0" spc="3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a</a:t>
            </a:r>
            <a:r>
              <a:rPr sz="1800" b="0" spc="-15" dirty="0">
                <a:latin typeface="Arial"/>
                <a:cs typeface="Arial"/>
              </a:rPr>
              <a:t> </a:t>
            </a:r>
            <a:r>
              <a:rPr sz="1800" b="0" spc="-10" dirty="0">
                <a:latin typeface="Arial"/>
                <a:cs typeface="Arial"/>
              </a:rPr>
              <a:t>pre-</a:t>
            </a:r>
            <a:r>
              <a:rPr sz="1800" b="0" dirty="0">
                <a:latin typeface="Arial"/>
                <a:cs typeface="Arial"/>
              </a:rPr>
              <a:t>defined</a:t>
            </a:r>
            <a:r>
              <a:rPr sz="1800" b="0" spc="-1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route</a:t>
            </a:r>
            <a:r>
              <a:rPr sz="1800" b="0" spc="-1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in</a:t>
            </a:r>
            <a:r>
              <a:rPr sz="1800" b="0" spc="-1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the</a:t>
            </a:r>
            <a:r>
              <a:rPr sz="1800" b="0" spc="-1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store</a:t>
            </a:r>
            <a:r>
              <a:rPr sz="1800" b="0" spc="-1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environment</a:t>
            </a:r>
            <a:r>
              <a:rPr sz="1800" b="0" spc="3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to</a:t>
            </a:r>
            <a:r>
              <a:rPr sz="1800" b="0" spc="-1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do</a:t>
            </a:r>
            <a:r>
              <a:rPr sz="1800" b="0" spc="-1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a</a:t>
            </a:r>
            <a:r>
              <a:rPr sz="1800" b="0" spc="-15" dirty="0">
                <a:latin typeface="Arial"/>
                <a:cs typeface="Arial"/>
              </a:rPr>
              <a:t> </a:t>
            </a:r>
            <a:r>
              <a:rPr sz="1800" b="0" spc="-20" dirty="0">
                <a:latin typeface="Arial"/>
                <a:cs typeface="Arial"/>
              </a:rPr>
              <a:t>live </a:t>
            </a:r>
            <a:r>
              <a:rPr sz="1800" b="0" spc="-10" dirty="0">
                <a:latin typeface="Arial"/>
                <a:cs typeface="Arial"/>
              </a:rPr>
              <a:t>hands-</a:t>
            </a:r>
            <a:r>
              <a:rPr sz="1800" b="0" dirty="0">
                <a:latin typeface="Arial"/>
                <a:cs typeface="Arial"/>
              </a:rPr>
              <a:t>free</a:t>
            </a:r>
            <a:r>
              <a:rPr sz="1800" b="0" spc="-2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walk</a:t>
            </a:r>
            <a:r>
              <a:rPr sz="1800" b="0" spc="2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through</a:t>
            </a:r>
            <a:r>
              <a:rPr sz="1800" b="0" spc="-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or</a:t>
            </a:r>
            <a:r>
              <a:rPr sz="1800" b="0" spc="2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a</a:t>
            </a:r>
            <a:r>
              <a:rPr sz="1800" b="0" spc="-10" dirty="0">
                <a:latin typeface="Arial"/>
                <a:cs typeface="Arial"/>
              </a:rPr>
              <a:t> </a:t>
            </a:r>
            <a:r>
              <a:rPr sz="1800" b="0" spc="-20" dirty="0">
                <a:latin typeface="Arial"/>
                <a:cs typeface="Arial"/>
              </a:rPr>
              <a:t>hands-</a:t>
            </a:r>
            <a:r>
              <a:rPr sz="1800" b="0" dirty="0">
                <a:latin typeface="Arial"/>
                <a:cs typeface="Arial"/>
              </a:rPr>
              <a:t>free</a:t>
            </a:r>
            <a:r>
              <a:rPr sz="1800" b="0" spc="-1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video</a:t>
            </a:r>
            <a:r>
              <a:rPr sz="1800" b="0" spc="-1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recording.</a:t>
            </a:r>
            <a:r>
              <a:rPr sz="1800" b="0" spc="-3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This</a:t>
            </a:r>
            <a:r>
              <a:rPr sz="1800" b="0" spc="1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makes</a:t>
            </a:r>
            <a:r>
              <a:rPr sz="1800" b="0" spc="-6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it</a:t>
            </a:r>
            <a:r>
              <a:rPr sz="1800" b="0" spc="-35" dirty="0">
                <a:latin typeface="Arial"/>
                <a:cs typeface="Arial"/>
              </a:rPr>
              <a:t> </a:t>
            </a:r>
            <a:r>
              <a:rPr sz="1800" b="0" spc="-10" dirty="0">
                <a:latin typeface="Arial"/>
                <a:cs typeface="Arial"/>
              </a:rPr>
              <a:t>easier</a:t>
            </a:r>
            <a:r>
              <a:rPr sz="1800" b="0" spc="50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to</a:t>
            </a:r>
            <a:r>
              <a:rPr sz="1800" b="0" spc="-4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navigate</a:t>
            </a:r>
            <a:r>
              <a:rPr sz="1800" b="0" spc="-3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around</a:t>
            </a:r>
            <a:r>
              <a:rPr sz="1800" b="0" spc="-3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the</a:t>
            </a:r>
            <a:r>
              <a:rPr sz="1800" b="0" spc="-3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store</a:t>
            </a:r>
            <a:r>
              <a:rPr sz="1800" b="0" spc="-3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and</a:t>
            </a:r>
            <a:r>
              <a:rPr sz="1800" b="0" spc="-3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stop</a:t>
            </a:r>
            <a:r>
              <a:rPr sz="1800" b="0" spc="-3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at</a:t>
            </a:r>
            <a:r>
              <a:rPr sz="1800" b="0" spc="1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the</a:t>
            </a:r>
            <a:r>
              <a:rPr sz="1800" b="0" spc="-3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exact</a:t>
            </a:r>
            <a:r>
              <a:rPr sz="1800" b="0" spc="1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spot</a:t>
            </a:r>
            <a:r>
              <a:rPr sz="1800" b="0" spc="1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you</a:t>
            </a:r>
            <a:r>
              <a:rPr sz="1800" b="0" spc="-3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would</a:t>
            </a:r>
            <a:r>
              <a:rPr sz="1800" b="0" spc="-30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like</a:t>
            </a:r>
            <a:r>
              <a:rPr sz="1800" b="0" spc="-35" dirty="0">
                <a:latin typeface="Arial"/>
                <a:cs typeface="Arial"/>
              </a:rPr>
              <a:t> </a:t>
            </a:r>
            <a:r>
              <a:rPr sz="1800" b="0" dirty="0">
                <a:latin typeface="Arial"/>
                <a:cs typeface="Arial"/>
              </a:rPr>
              <a:t>with</a:t>
            </a:r>
            <a:r>
              <a:rPr sz="1800" b="0" spc="-30" dirty="0">
                <a:latin typeface="Arial"/>
                <a:cs typeface="Arial"/>
              </a:rPr>
              <a:t> </a:t>
            </a:r>
            <a:r>
              <a:rPr sz="1800" b="0" spc="-10" dirty="0">
                <a:latin typeface="Arial"/>
                <a:cs typeface="Arial"/>
              </a:rPr>
              <a:t>easy.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97</a:t>
            </a:fld>
            <a:endParaRPr spc="-25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7575" y="1171003"/>
            <a:ext cx="587756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4FC3F7"/>
              </a:buClr>
              <a:buFont typeface="Arial"/>
              <a:buChar char="•"/>
              <a:tabLst>
                <a:tab pos="355600" algn="l"/>
              </a:tabLst>
            </a:pPr>
            <a:r>
              <a:rPr sz="1800" b="1" dirty="0">
                <a:latin typeface="Arial"/>
                <a:cs typeface="Arial"/>
              </a:rPr>
              <a:t>Step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1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Click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Tours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button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Editor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Panel.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7575" y="420624"/>
            <a:ext cx="3331210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Setting</a:t>
            </a:r>
            <a:r>
              <a:rPr sz="3200" spc="-20" dirty="0"/>
              <a:t> </a:t>
            </a:r>
            <a:r>
              <a:rPr sz="3200" dirty="0"/>
              <a:t>up</a:t>
            </a:r>
            <a:r>
              <a:rPr sz="3200" spc="-20" dirty="0"/>
              <a:t> </a:t>
            </a:r>
            <a:r>
              <a:rPr sz="3200" dirty="0"/>
              <a:t>a</a:t>
            </a:r>
            <a:r>
              <a:rPr sz="3200" spc="5" dirty="0"/>
              <a:t> </a:t>
            </a:r>
            <a:r>
              <a:rPr sz="3200" spc="-45" dirty="0"/>
              <a:t>Tour</a:t>
            </a:r>
            <a:endParaRPr sz="3200"/>
          </a:p>
        </p:txBody>
      </p:sp>
      <p:grpSp>
        <p:nvGrpSpPr>
          <p:cNvPr id="5" name="object 5"/>
          <p:cNvGrpSpPr/>
          <p:nvPr/>
        </p:nvGrpSpPr>
        <p:grpSpPr>
          <a:xfrm>
            <a:off x="4848225" y="1581150"/>
            <a:ext cx="2638425" cy="495300"/>
            <a:chOff x="4848225" y="1581150"/>
            <a:chExt cx="2638425" cy="4953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48225" y="1581150"/>
              <a:ext cx="2638425" cy="48577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77050" y="1800225"/>
              <a:ext cx="314325" cy="257175"/>
            </a:xfrm>
            <a:custGeom>
              <a:avLst/>
              <a:gdLst/>
              <a:ahLst/>
              <a:cxnLst/>
              <a:rect l="l" t="t" r="r" b="b"/>
              <a:pathLst>
                <a:path w="314325" h="257175">
                  <a:moveTo>
                    <a:pt x="0" y="257175"/>
                  </a:moveTo>
                  <a:lnTo>
                    <a:pt x="314325" y="257175"/>
                  </a:lnTo>
                  <a:lnTo>
                    <a:pt x="314325" y="0"/>
                  </a:lnTo>
                  <a:lnTo>
                    <a:pt x="0" y="0"/>
                  </a:lnTo>
                  <a:lnTo>
                    <a:pt x="0" y="257175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9801225" y="4114800"/>
            <a:ext cx="2200275" cy="1666875"/>
          </a:xfrm>
          <a:custGeom>
            <a:avLst/>
            <a:gdLst/>
            <a:ahLst/>
            <a:cxnLst/>
            <a:rect l="l" t="t" r="r" b="b"/>
            <a:pathLst>
              <a:path w="2200275" h="1666875">
                <a:moveTo>
                  <a:pt x="1922399" y="0"/>
                </a:moveTo>
                <a:lnTo>
                  <a:pt x="277875" y="0"/>
                </a:lnTo>
                <a:lnTo>
                  <a:pt x="232784" y="3634"/>
                </a:lnTo>
                <a:lnTo>
                  <a:pt x="190016" y="14158"/>
                </a:lnTo>
                <a:lnTo>
                  <a:pt x="150142" y="31001"/>
                </a:lnTo>
                <a:lnTo>
                  <a:pt x="113733" y="53591"/>
                </a:lnTo>
                <a:lnTo>
                  <a:pt x="81359" y="81359"/>
                </a:lnTo>
                <a:lnTo>
                  <a:pt x="53591" y="113733"/>
                </a:lnTo>
                <a:lnTo>
                  <a:pt x="31001" y="150142"/>
                </a:lnTo>
                <a:lnTo>
                  <a:pt x="14158" y="190016"/>
                </a:lnTo>
                <a:lnTo>
                  <a:pt x="3634" y="232784"/>
                </a:lnTo>
                <a:lnTo>
                  <a:pt x="0" y="277875"/>
                </a:lnTo>
                <a:lnTo>
                  <a:pt x="0" y="1388999"/>
                </a:lnTo>
                <a:lnTo>
                  <a:pt x="3634" y="1434078"/>
                </a:lnTo>
                <a:lnTo>
                  <a:pt x="14158" y="1476839"/>
                </a:lnTo>
                <a:lnTo>
                  <a:pt x="31001" y="1516710"/>
                </a:lnTo>
                <a:lnTo>
                  <a:pt x="53591" y="1553119"/>
                </a:lnTo>
                <a:lnTo>
                  <a:pt x="81359" y="1585496"/>
                </a:lnTo>
                <a:lnTo>
                  <a:pt x="113733" y="1613268"/>
                </a:lnTo>
                <a:lnTo>
                  <a:pt x="150142" y="1635863"/>
                </a:lnTo>
                <a:lnTo>
                  <a:pt x="190016" y="1652711"/>
                </a:lnTo>
                <a:lnTo>
                  <a:pt x="232784" y="1663238"/>
                </a:lnTo>
                <a:lnTo>
                  <a:pt x="277875" y="1666875"/>
                </a:lnTo>
                <a:lnTo>
                  <a:pt x="1922399" y="1666875"/>
                </a:lnTo>
                <a:lnTo>
                  <a:pt x="1967490" y="1663238"/>
                </a:lnTo>
                <a:lnTo>
                  <a:pt x="2010258" y="1652711"/>
                </a:lnTo>
                <a:lnTo>
                  <a:pt x="2050132" y="1635863"/>
                </a:lnTo>
                <a:lnTo>
                  <a:pt x="2086541" y="1613268"/>
                </a:lnTo>
                <a:lnTo>
                  <a:pt x="2118915" y="1585496"/>
                </a:lnTo>
                <a:lnTo>
                  <a:pt x="2146683" y="1553119"/>
                </a:lnTo>
                <a:lnTo>
                  <a:pt x="2169273" y="1516710"/>
                </a:lnTo>
                <a:lnTo>
                  <a:pt x="2186116" y="1476839"/>
                </a:lnTo>
                <a:lnTo>
                  <a:pt x="2196640" y="1434078"/>
                </a:lnTo>
                <a:lnTo>
                  <a:pt x="2200275" y="1388999"/>
                </a:lnTo>
                <a:lnTo>
                  <a:pt x="2200275" y="277875"/>
                </a:lnTo>
                <a:lnTo>
                  <a:pt x="2196640" y="232784"/>
                </a:lnTo>
                <a:lnTo>
                  <a:pt x="2186116" y="190016"/>
                </a:lnTo>
                <a:lnTo>
                  <a:pt x="2169273" y="150142"/>
                </a:lnTo>
                <a:lnTo>
                  <a:pt x="2146683" y="113733"/>
                </a:lnTo>
                <a:lnTo>
                  <a:pt x="2118915" y="81359"/>
                </a:lnTo>
                <a:lnTo>
                  <a:pt x="2086541" y="53591"/>
                </a:lnTo>
                <a:lnTo>
                  <a:pt x="2050132" y="31001"/>
                </a:lnTo>
                <a:lnTo>
                  <a:pt x="2010258" y="14158"/>
                </a:lnTo>
                <a:lnTo>
                  <a:pt x="1967490" y="3634"/>
                </a:lnTo>
                <a:lnTo>
                  <a:pt x="1922399" y="0"/>
                </a:lnTo>
                <a:close/>
              </a:path>
            </a:pathLst>
          </a:custGeom>
          <a:solidFill>
            <a:srgbClr val="4FC3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17575" y="2296477"/>
            <a:ext cx="10888345" cy="3418204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98450" marR="625475" indent="-286385">
              <a:lnSpc>
                <a:spcPts val="1950"/>
              </a:lnSpc>
              <a:spcBef>
                <a:spcPts val="340"/>
              </a:spcBef>
              <a:buClr>
                <a:srgbClr val="4FC3F7"/>
              </a:buClr>
              <a:buFont typeface="Arial"/>
              <a:buChar char="•"/>
              <a:tabLst>
                <a:tab pos="298450" algn="l"/>
              </a:tabLst>
            </a:pPr>
            <a:r>
              <a:rPr sz="1800" b="1" dirty="0">
                <a:latin typeface="Arial"/>
                <a:cs typeface="Arial"/>
              </a:rPr>
              <a:t>Step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2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Click on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screen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where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would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like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position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video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start.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You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will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notice </a:t>
            </a:r>
            <a:r>
              <a:rPr sz="1800" dirty="0">
                <a:latin typeface="Arial"/>
                <a:cs typeface="Arial"/>
              </a:rPr>
              <a:t>your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mouse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has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changed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bullseye.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Select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next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action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point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so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create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your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route. </a:t>
            </a:r>
            <a:r>
              <a:rPr sz="1800" dirty="0">
                <a:latin typeface="Arial"/>
                <a:cs typeface="Arial"/>
              </a:rPr>
              <a:t>Do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worry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about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direction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arrows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just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yet.</a:t>
            </a:r>
            <a:endParaRPr sz="1800">
              <a:latin typeface="Arial"/>
              <a:cs typeface="Arial"/>
            </a:endParaRPr>
          </a:p>
          <a:p>
            <a:pPr marL="298450" indent="-285750">
              <a:lnSpc>
                <a:spcPts val="2055"/>
              </a:lnSpc>
              <a:spcBef>
                <a:spcPts val="745"/>
              </a:spcBef>
              <a:buClr>
                <a:srgbClr val="4FC3F7"/>
              </a:buClr>
              <a:buFont typeface="Arial"/>
              <a:buChar char="•"/>
              <a:tabLst>
                <a:tab pos="298450" algn="l"/>
              </a:tabLst>
            </a:pPr>
            <a:r>
              <a:rPr sz="1800" b="1" dirty="0">
                <a:latin typeface="Arial"/>
                <a:cs typeface="Arial"/>
              </a:rPr>
              <a:t>Step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3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When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want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route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end,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hit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‘esc’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button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your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keyboard.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Alternatively,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you</a:t>
            </a:r>
            <a:endParaRPr sz="1800">
              <a:latin typeface="Arial"/>
              <a:cs typeface="Arial"/>
            </a:endParaRPr>
          </a:p>
          <a:p>
            <a:pPr marL="298450">
              <a:lnSpc>
                <a:spcPts val="2055"/>
              </a:lnSpc>
            </a:pPr>
            <a:r>
              <a:rPr sz="1800" dirty="0">
                <a:latin typeface="Arial"/>
                <a:cs typeface="Arial"/>
              </a:rPr>
              <a:t>can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unclick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Tours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button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editor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panel.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864"/>
              </a:spcBef>
            </a:pPr>
            <a:endParaRPr sz="1800">
              <a:latin typeface="Arial"/>
              <a:cs typeface="Arial"/>
            </a:endParaRPr>
          </a:p>
          <a:p>
            <a:pPr marL="9067165">
              <a:lnSpc>
                <a:spcPct val="100000"/>
              </a:lnSpc>
              <a:spcBef>
                <a:spcPts val="5"/>
              </a:spcBef>
            </a:pPr>
            <a:r>
              <a:rPr sz="1400" b="1" spc="-20" dirty="0">
                <a:latin typeface="Arial"/>
                <a:cs typeface="Arial"/>
              </a:rPr>
              <a:t>Tip!</a:t>
            </a:r>
            <a:endParaRPr sz="1400">
              <a:latin typeface="Arial"/>
              <a:cs typeface="Arial"/>
            </a:endParaRPr>
          </a:p>
          <a:p>
            <a:pPr marL="9067165" marR="5080">
              <a:lnSpc>
                <a:spcPct val="100099"/>
              </a:lnSpc>
              <a:spcBef>
                <a:spcPts val="45"/>
              </a:spcBef>
            </a:pPr>
            <a:r>
              <a:rPr sz="1400" dirty="0">
                <a:latin typeface="Arial"/>
                <a:cs typeface="Arial"/>
              </a:rPr>
              <a:t>When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adding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Action </a:t>
            </a:r>
            <a:r>
              <a:rPr sz="1400" dirty="0">
                <a:latin typeface="Arial"/>
                <a:cs typeface="Arial"/>
              </a:rPr>
              <a:t>Points,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it</a:t>
            </a:r>
            <a:r>
              <a:rPr sz="1400" spc="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is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easier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to </a:t>
            </a:r>
            <a:r>
              <a:rPr sz="1400" dirty="0">
                <a:latin typeface="Arial"/>
                <a:cs typeface="Arial"/>
              </a:rPr>
              <a:t>get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higher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view so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fly </a:t>
            </a:r>
            <a:r>
              <a:rPr sz="1400" dirty="0">
                <a:latin typeface="Arial"/>
                <a:cs typeface="Arial"/>
              </a:rPr>
              <a:t>above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area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where </a:t>
            </a:r>
            <a:r>
              <a:rPr sz="1400" dirty="0">
                <a:latin typeface="Arial"/>
                <a:cs typeface="Arial"/>
              </a:rPr>
              <a:t>you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want</a:t>
            </a:r>
            <a:r>
              <a:rPr sz="1400" spc="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to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set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up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the </a:t>
            </a:r>
            <a:r>
              <a:rPr sz="1400" spc="-10" dirty="0">
                <a:latin typeface="Arial"/>
                <a:cs typeface="Arial"/>
              </a:rPr>
              <a:t>Tour.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751451" y="4837176"/>
            <a:ext cx="1089025" cy="488950"/>
            <a:chOff x="4751451" y="4837176"/>
            <a:chExt cx="1089025" cy="488950"/>
          </a:xfrm>
        </p:grpSpPr>
        <p:sp>
          <p:nvSpPr>
            <p:cNvPr id="11" name="object 11"/>
            <p:cNvSpPr/>
            <p:nvPr/>
          </p:nvSpPr>
          <p:spPr>
            <a:xfrm>
              <a:off x="4757801" y="4843526"/>
              <a:ext cx="1076325" cy="476250"/>
            </a:xfrm>
            <a:custGeom>
              <a:avLst/>
              <a:gdLst/>
              <a:ahLst/>
              <a:cxnLst/>
              <a:rect l="l" t="t" r="r" b="b"/>
              <a:pathLst>
                <a:path w="1076325" h="476250">
                  <a:moveTo>
                    <a:pt x="838200" y="0"/>
                  </a:moveTo>
                  <a:lnTo>
                    <a:pt x="838200" y="118999"/>
                  </a:lnTo>
                  <a:lnTo>
                    <a:pt x="0" y="118999"/>
                  </a:lnTo>
                  <a:lnTo>
                    <a:pt x="0" y="357124"/>
                  </a:lnTo>
                  <a:lnTo>
                    <a:pt x="838200" y="357124"/>
                  </a:lnTo>
                  <a:lnTo>
                    <a:pt x="838200" y="476250"/>
                  </a:lnTo>
                  <a:lnTo>
                    <a:pt x="1076325" y="238125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757801" y="4843526"/>
              <a:ext cx="1076325" cy="476250"/>
            </a:xfrm>
            <a:custGeom>
              <a:avLst/>
              <a:gdLst/>
              <a:ahLst/>
              <a:cxnLst/>
              <a:rect l="l" t="t" r="r" b="b"/>
              <a:pathLst>
                <a:path w="1076325" h="476250">
                  <a:moveTo>
                    <a:pt x="0" y="118999"/>
                  </a:moveTo>
                  <a:lnTo>
                    <a:pt x="838200" y="118999"/>
                  </a:lnTo>
                  <a:lnTo>
                    <a:pt x="838200" y="0"/>
                  </a:lnTo>
                  <a:lnTo>
                    <a:pt x="1076325" y="238125"/>
                  </a:lnTo>
                  <a:lnTo>
                    <a:pt x="838200" y="476250"/>
                  </a:lnTo>
                  <a:lnTo>
                    <a:pt x="838200" y="357124"/>
                  </a:lnTo>
                  <a:lnTo>
                    <a:pt x="0" y="357124"/>
                  </a:lnTo>
                  <a:lnTo>
                    <a:pt x="0" y="118999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38850" y="3790950"/>
            <a:ext cx="3257550" cy="2305050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3038475" y="3819525"/>
            <a:ext cx="1562100" cy="2305050"/>
            <a:chOff x="3038475" y="3819525"/>
            <a:chExt cx="1562100" cy="2305050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38475" y="3819525"/>
              <a:ext cx="1562100" cy="230505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00526" y="5072125"/>
              <a:ext cx="251206" cy="248285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98</a:t>
            </a:fld>
            <a:endParaRPr spc="-25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1" y="5438775"/>
            <a:ext cx="390523" cy="139064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07047" y="1171003"/>
            <a:ext cx="11276965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4FC3F7"/>
              </a:buClr>
              <a:buFont typeface="Arial"/>
              <a:buChar char="•"/>
              <a:tabLst>
                <a:tab pos="355600" algn="l"/>
              </a:tabLst>
            </a:pPr>
            <a:r>
              <a:rPr sz="1800" b="1" dirty="0">
                <a:latin typeface="Arial"/>
                <a:cs typeface="Arial"/>
              </a:rPr>
              <a:t>Step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1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Select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'Action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Point'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from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within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Objects </a:t>
            </a:r>
            <a:r>
              <a:rPr sz="1800" spc="-10" dirty="0">
                <a:latin typeface="Arial"/>
                <a:cs typeface="Arial"/>
              </a:rPr>
              <a:t>panel.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39"/>
              </a:spcBef>
              <a:buClr>
                <a:srgbClr val="4FC3F7"/>
              </a:buClr>
              <a:buFont typeface="Arial"/>
              <a:buChar char="•"/>
            </a:pPr>
            <a:endParaRPr sz="1800">
              <a:latin typeface="Arial"/>
              <a:cs typeface="Arial"/>
            </a:endParaRPr>
          </a:p>
          <a:p>
            <a:pPr marL="355600" marR="5080" indent="-343535">
              <a:lnSpc>
                <a:spcPts val="1950"/>
              </a:lnSpc>
              <a:spcBef>
                <a:spcPts val="5"/>
              </a:spcBef>
              <a:buClr>
                <a:srgbClr val="4FC3F7"/>
              </a:buClr>
              <a:buFont typeface="Arial"/>
              <a:buChar char="•"/>
              <a:tabLst>
                <a:tab pos="355600" algn="l"/>
              </a:tabLst>
            </a:pPr>
            <a:r>
              <a:rPr sz="1800" b="1" dirty="0">
                <a:latin typeface="Arial"/>
                <a:cs typeface="Arial"/>
              </a:rPr>
              <a:t>Step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2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Using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rotate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move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tool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within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editor panel,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adjust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positioning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action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point</a:t>
            </a:r>
            <a:r>
              <a:rPr sz="1800" spc="6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just </a:t>
            </a:r>
            <a:r>
              <a:rPr sz="1800" dirty="0">
                <a:latin typeface="Arial"/>
                <a:cs typeface="Arial"/>
              </a:rPr>
              <a:t>as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would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with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other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objects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store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environment.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You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can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view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Action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Point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25" dirty="0">
                <a:latin typeface="Arial"/>
                <a:cs typeface="Arial"/>
              </a:rPr>
              <a:t> the </a:t>
            </a:r>
            <a:r>
              <a:rPr sz="1800" dirty="0">
                <a:latin typeface="Arial"/>
                <a:cs typeface="Arial"/>
              </a:rPr>
              <a:t>properties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panel.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7047" y="5415279"/>
            <a:ext cx="11296015" cy="54864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55600" marR="5080" indent="-343535">
              <a:lnSpc>
                <a:spcPts val="1950"/>
              </a:lnSpc>
              <a:spcBef>
                <a:spcPts val="340"/>
              </a:spcBef>
              <a:buClr>
                <a:srgbClr val="4FC3F7"/>
              </a:buClr>
              <a:buChar char="•"/>
              <a:tabLst>
                <a:tab pos="355600" algn="l"/>
              </a:tabLst>
            </a:pPr>
            <a:r>
              <a:rPr sz="1800" spc="-90" dirty="0">
                <a:latin typeface="Arial"/>
                <a:cs typeface="Arial"/>
              </a:rPr>
              <a:t>To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delete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Action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Point,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click on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that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action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point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either in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Objects panel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within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store.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press </a:t>
            </a:r>
            <a:r>
              <a:rPr sz="1800" dirty="0">
                <a:latin typeface="Arial"/>
                <a:cs typeface="Arial"/>
              </a:rPr>
              <a:t>delete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your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keyboard.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7575" y="420624"/>
            <a:ext cx="3227070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dirty="0"/>
              <a:t>Adjusting</a:t>
            </a:r>
            <a:r>
              <a:rPr sz="3200" spc="-20" dirty="0"/>
              <a:t> </a:t>
            </a:r>
            <a:r>
              <a:rPr sz="3200" dirty="0"/>
              <a:t>a</a:t>
            </a:r>
            <a:r>
              <a:rPr sz="3200" spc="5" dirty="0"/>
              <a:t> </a:t>
            </a:r>
            <a:r>
              <a:rPr sz="3200" spc="-35" dirty="0"/>
              <a:t>Tour</a:t>
            </a:r>
            <a:endParaRPr sz="320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82175" y="2886075"/>
            <a:ext cx="1885950" cy="233362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76525" y="3200438"/>
            <a:ext cx="742950" cy="35149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01000" y="533400"/>
            <a:ext cx="2638425" cy="139065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81675" y="2886075"/>
            <a:ext cx="2762250" cy="2333625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676275" y="3810000"/>
            <a:ext cx="4733925" cy="1181100"/>
          </a:xfrm>
          <a:custGeom>
            <a:avLst/>
            <a:gdLst/>
            <a:ahLst/>
            <a:cxnLst/>
            <a:rect l="l" t="t" r="r" b="b"/>
            <a:pathLst>
              <a:path w="4733925" h="1181100">
                <a:moveTo>
                  <a:pt x="4537075" y="0"/>
                </a:moveTo>
                <a:lnTo>
                  <a:pt x="196850" y="0"/>
                </a:lnTo>
                <a:lnTo>
                  <a:pt x="151715" y="5199"/>
                </a:lnTo>
                <a:lnTo>
                  <a:pt x="110282" y="20008"/>
                </a:lnTo>
                <a:lnTo>
                  <a:pt x="73732" y="43247"/>
                </a:lnTo>
                <a:lnTo>
                  <a:pt x="43247" y="73732"/>
                </a:lnTo>
                <a:lnTo>
                  <a:pt x="20008" y="110282"/>
                </a:lnTo>
                <a:lnTo>
                  <a:pt x="5199" y="151715"/>
                </a:lnTo>
                <a:lnTo>
                  <a:pt x="0" y="196850"/>
                </a:lnTo>
                <a:lnTo>
                  <a:pt x="0" y="984250"/>
                </a:lnTo>
                <a:lnTo>
                  <a:pt x="5199" y="1029384"/>
                </a:lnTo>
                <a:lnTo>
                  <a:pt x="20008" y="1070817"/>
                </a:lnTo>
                <a:lnTo>
                  <a:pt x="43247" y="1107367"/>
                </a:lnTo>
                <a:lnTo>
                  <a:pt x="73732" y="1137852"/>
                </a:lnTo>
                <a:lnTo>
                  <a:pt x="110282" y="1161091"/>
                </a:lnTo>
                <a:lnTo>
                  <a:pt x="151715" y="1175900"/>
                </a:lnTo>
                <a:lnTo>
                  <a:pt x="196850" y="1181100"/>
                </a:lnTo>
                <a:lnTo>
                  <a:pt x="4537075" y="1181100"/>
                </a:lnTo>
                <a:lnTo>
                  <a:pt x="4582209" y="1175900"/>
                </a:lnTo>
                <a:lnTo>
                  <a:pt x="4623642" y="1161091"/>
                </a:lnTo>
                <a:lnTo>
                  <a:pt x="4660192" y="1137852"/>
                </a:lnTo>
                <a:lnTo>
                  <a:pt x="4690677" y="1107367"/>
                </a:lnTo>
                <a:lnTo>
                  <a:pt x="4713916" y="1070817"/>
                </a:lnTo>
                <a:lnTo>
                  <a:pt x="4728725" y="1029384"/>
                </a:lnTo>
                <a:lnTo>
                  <a:pt x="4733925" y="984250"/>
                </a:lnTo>
                <a:lnTo>
                  <a:pt x="4733925" y="196850"/>
                </a:lnTo>
                <a:lnTo>
                  <a:pt x="4728725" y="151715"/>
                </a:lnTo>
                <a:lnTo>
                  <a:pt x="4713916" y="110282"/>
                </a:lnTo>
                <a:lnTo>
                  <a:pt x="4690677" y="73732"/>
                </a:lnTo>
                <a:lnTo>
                  <a:pt x="4660192" y="43247"/>
                </a:lnTo>
                <a:lnTo>
                  <a:pt x="4623642" y="20008"/>
                </a:lnTo>
                <a:lnTo>
                  <a:pt x="4582209" y="5199"/>
                </a:lnTo>
                <a:lnTo>
                  <a:pt x="4537075" y="0"/>
                </a:lnTo>
                <a:close/>
              </a:path>
            </a:pathLst>
          </a:custGeom>
          <a:solidFill>
            <a:srgbClr val="4FC3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12800" y="4045648"/>
            <a:ext cx="4435475" cy="69532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ct val="88600"/>
              </a:lnSpc>
              <a:spcBef>
                <a:spcPts val="265"/>
              </a:spcBef>
            </a:pPr>
            <a:r>
              <a:rPr sz="1200" b="1" dirty="0">
                <a:latin typeface="Arial"/>
                <a:cs typeface="Arial"/>
              </a:rPr>
              <a:t>Tip!</a:t>
            </a:r>
            <a:r>
              <a:rPr sz="1200" b="1" spc="-7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10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Action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Points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height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are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automatically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set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at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your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eye </a:t>
            </a:r>
            <a:r>
              <a:rPr sz="1200" dirty="0">
                <a:latin typeface="Arial"/>
                <a:cs typeface="Arial"/>
              </a:rPr>
              <a:t>level.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If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you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want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adjust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their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height,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click</a:t>
            </a:r>
            <a:r>
              <a:rPr sz="1200" spc="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an</a:t>
            </a:r>
            <a:r>
              <a:rPr sz="1200" spc="-10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Action</a:t>
            </a:r>
            <a:r>
              <a:rPr sz="1200" spc="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Point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in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the </a:t>
            </a:r>
            <a:r>
              <a:rPr sz="1200" b="1" dirty="0">
                <a:latin typeface="Arial"/>
                <a:cs typeface="Arial"/>
              </a:rPr>
              <a:t>Objects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panel,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select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move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gizmo,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then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use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green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arrow </a:t>
            </a:r>
            <a:r>
              <a:rPr sz="1200" dirty="0">
                <a:latin typeface="Arial"/>
                <a:cs typeface="Arial"/>
              </a:rPr>
              <a:t>to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move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action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point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up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or</a:t>
            </a:r>
            <a:r>
              <a:rPr sz="1200" spc="2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down.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fld id="{81D60167-4931-47E6-BA6A-407CBD079E47}" type="slidenum">
              <a:rPr spc="-25" dirty="0"/>
              <a:t>99</a:t>
            </a:fld>
            <a:endParaRPr spc="-25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</TotalTime>
  <Words>8373</Words>
  <Application>Microsoft Macintosh PowerPoint</Application>
  <PresentationFormat>Widescreen</PresentationFormat>
  <Paragraphs>966</Paragraphs>
  <Slides>111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6" baseType="lpstr">
      <vt:lpstr>Arial</vt:lpstr>
      <vt:lpstr>Courier New</vt:lpstr>
      <vt:lpstr>Times New Roman</vt:lpstr>
      <vt:lpstr>Wingdings</vt:lpstr>
      <vt:lpstr>Office Theme</vt:lpstr>
      <vt:lpstr>Please delete this slide before sharing with clients</vt:lpstr>
      <vt:lpstr>ShopperMX Handbook</vt:lpstr>
      <vt:lpstr>PowerPoint Presentation</vt:lpstr>
      <vt:lpstr>Contents Pleas e cli ck on th e section yo u would l ike to be taken to</vt:lpstr>
      <vt:lpstr>Getting Started with ShopperMX</vt:lpstr>
      <vt:lpstr>If you have an issue signing in, please reach out to your ICS representative or email support@incontextsolutions.com</vt:lpstr>
      <vt:lpstr>Home Screen</vt:lpstr>
      <vt:lpstr>Home Screen</vt:lpstr>
      <vt:lpstr>Creating a New Project</vt:lpstr>
      <vt:lpstr>Project Assets &amp; Media Collection</vt:lpstr>
      <vt:lpstr>Managing Project Access</vt:lpstr>
      <vt:lpstr>Creating &amp; Importing Content</vt:lpstr>
      <vt:lpstr>Importing a Planogram</vt:lpstr>
      <vt:lpstr>Importing a Planogram</vt:lpstr>
      <vt:lpstr>Importing a Planogram</vt:lpstr>
      <vt:lpstr>Importing a Planogram</vt:lpstr>
      <vt:lpstr>Importing a Planogram</vt:lpstr>
      <vt:lpstr>.PSA Fields Currently Supported by ShopperMX</vt:lpstr>
      <vt:lpstr>Manual Planogram Builds</vt:lpstr>
      <vt:lpstr>Manual Planogram Builds</vt:lpstr>
      <vt:lpstr>Creating a New Display</vt:lpstr>
      <vt:lpstr>Creating a New Display</vt:lpstr>
      <vt:lpstr>Creating a New Display</vt:lpstr>
      <vt:lpstr>Working in 3D Asset Builders</vt:lpstr>
      <vt:lpstr>Navigation &amp; Features</vt:lpstr>
      <vt:lpstr>Navigation &amp; Features | Panels</vt:lpstr>
      <vt:lpstr>Navigation &amp; Features | Panels</vt:lpstr>
      <vt:lpstr>Navigation &amp; Features | Panels</vt:lpstr>
      <vt:lpstr>Navigation &amp; Features | Panels</vt:lpstr>
      <vt:lpstr>Navigation &amp; Features | Panels</vt:lpstr>
      <vt:lpstr>Navigation &amp; Features | Panels</vt:lpstr>
      <vt:lpstr>Navigation &amp; Features | Settings</vt:lpstr>
      <vt:lpstr>Navigation &amp; Features | Additional Functionality</vt:lpstr>
      <vt:lpstr>Adding &amp; Editing Shelves</vt:lpstr>
      <vt:lpstr>POG Builder | Adding Shelves</vt:lpstr>
      <vt:lpstr>POG Builder | Editing Shelves</vt:lpstr>
      <vt:lpstr>POG Builder | Editing Shelves</vt:lpstr>
      <vt:lpstr>POG Builder | Editing Multiple Shelves at Once</vt:lpstr>
      <vt:lpstr>POG Builder | Merge Shelves</vt:lpstr>
      <vt:lpstr>Adding Products to Shelves</vt:lpstr>
      <vt:lpstr>Adding Products to Shelves</vt:lpstr>
      <vt:lpstr>Editing Products</vt:lpstr>
      <vt:lpstr>Editing Multiple Products at Once</vt:lpstr>
      <vt:lpstr>Product Alignment</vt:lpstr>
      <vt:lpstr>Asset Builder Properties</vt:lpstr>
      <vt:lpstr>Asset Builder Properties</vt:lpstr>
      <vt:lpstr>Product Viewer | Pick up from Planogram or</vt:lpstr>
      <vt:lpstr>Product Viewer | Pick up from the Project Panel</vt:lpstr>
      <vt:lpstr>Add Signage to POGs &amp; Displays</vt:lpstr>
      <vt:lpstr>Adding Signage</vt:lpstr>
      <vt:lpstr>Create a Sign from the Project Page</vt:lpstr>
      <vt:lpstr>Editing Signage – Option 1</vt:lpstr>
      <vt:lpstr>Editing Signage – Option 1</vt:lpstr>
      <vt:lpstr>Editing Signage – Option 1</vt:lpstr>
      <vt:lpstr>Editing Signage – Option 2</vt:lpstr>
      <vt:lpstr>Export Planogram Edits to .PSA</vt:lpstr>
      <vt:lpstr>Products</vt:lpstr>
      <vt:lpstr>ShopperMX Assets - Products There are 3 options to create products in ShopperMX:</vt:lpstr>
      <vt:lpstr>What Makes our Clients Successful: Master Libraries</vt:lpstr>
      <vt:lpstr>How to access existing products in ShopperMX</vt:lpstr>
      <vt:lpstr>Create New Autowrapped Products in SMX | Individually</vt:lpstr>
      <vt:lpstr>Create New Autowrapped Products in SMX | In Bulk</vt:lpstr>
      <vt:lpstr>Create New Autowrapped Products in SMX | In Bulk</vt:lpstr>
      <vt:lpstr>Create New Autowrapped Products in SMX | In Bulk</vt:lpstr>
      <vt:lpstr>Renaming Product Files in Bulk (Advanced)</vt:lpstr>
      <vt:lpstr>Create New Autowrapped Products in SMX | In Bulk</vt:lpstr>
      <vt:lpstr>Create New Autowrapped Products in SMX | In Bulk</vt:lpstr>
      <vt:lpstr>Planogram Image Refresh</vt:lpstr>
      <vt:lpstr>Planogram Image Refresh | Workflow 1</vt:lpstr>
      <vt:lpstr>Planogram Image Refresh | Workflow 2</vt:lpstr>
      <vt:lpstr>Store Building &amp; Editing</vt:lpstr>
      <vt:lpstr>Creating a Store</vt:lpstr>
      <vt:lpstr>Navigating a Store</vt:lpstr>
      <vt:lpstr>Navigating a Store</vt:lpstr>
      <vt:lpstr>Store Builder Navigation | Object Panel</vt:lpstr>
      <vt:lpstr>Store Builder Navigation | Project Panel</vt:lpstr>
      <vt:lpstr>Store Builder Navigation | Properties Panel</vt:lpstr>
      <vt:lpstr>Adding Assets to a Store</vt:lpstr>
      <vt:lpstr>Adding &amp; Editing Signage in a Store</vt:lpstr>
      <vt:lpstr>Moving Assets In the editor panel, you will see three icons referred to as gizmos:</vt:lpstr>
      <vt:lpstr>Rotating Assets To rotate an object select this button:</vt:lpstr>
      <vt:lpstr>Switching Between 3D Asset Builders</vt:lpstr>
      <vt:lpstr>Switching Between 3D Asset Builders | Stores</vt:lpstr>
      <vt:lpstr>Switching Between 3D Asset Builders | Toggle between different Planograms and Displays</vt:lpstr>
      <vt:lpstr>Switching Between Builders | POG or Display Builder to Store Builder</vt:lpstr>
      <vt:lpstr>Presentation Tools</vt:lpstr>
      <vt:lpstr>Product Highlighting</vt:lpstr>
      <vt:lpstr>Product Highlighting Output</vt:lpstr>
      <vt:lpstr>Product Highlighting</vt:lpstr>
      <vt:lpstr>Creating or Editing Highlighting</vt:lpstr>
      <vt:lpstr>Taking Screenshots &amp; VAA Reporting</vt:lpstr>
      <vt:lpstr>Taking Screenshots</vt:lpstr>
      <vt:lpstr>VAA Reporting</vt:lpstr>
      <vt:lpstr>Creating a DIY Video</vt:lpstr>
      <vt:lpstr>Creating a DIY Video</vt:lpstr>
      <vt:lpstr>Creating a DIY 360 Video</vt:lpstr>
      <vt:lpstr>Tours Create The ability to set a pre-defined route in the store environment to do a live hands-free walk through or a hands-free video recording. This makes it easier to navigate around the store and stop at the exact spot you would like with easy.</vt:lpstr>
      <vt:lpstr>Setting up a Tour</vt:lpstr>
      <vt:lpstr>Adjusting a Tour</vt:lpstr>
      <vt:lpstr>Extending the Tour</vt:lpstr>
      <vt:lpstr>Playing a Tour</vt:lpstr>
      <vt:lpstr>Recording a Tour</vt:lpstr>
      <vt:lpstr>Additional Tour Settings</vt:lpstr>
      <vt:lpstr>Additional Tour Settings</vt:lpstr>
      <vt:lpstr>PowerPoint Presentation</vt:lpstr>
      <vt:lpstr>Adding Media (PPT’s, Videos or PDF’s) to your Media Library</vt:lpstr>
      <vt:lpstr>Creating a Pinboard</vt:lpstr>
      <vt:lpstr>Placing a Pinboard in a Store</vt:lpstr>
      <vt:lpstr>Adjusting a Pinboard Settings under Properties Panel</vt:lpstr>
      <vt:lpstr>PowerPoint Presentation</vt:lpstr>
      <vt:lpstr>ShopperMX Support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Cade Wilson</cp:lastModifiedBy>
  <cp:revision>1</cp:revision>
  <dcterms:created xsi:type="dcterms:W3CDTF">2025-07-30T14:00:49Z</dcterms:created>
  <dcterms:modified xsi:type="dcterms:W3CDTF">2025-07-30T15:32:37Z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2025-06-05T00:00:00Z</vt:filetime>
  </property>
  <property fmtid="{D5CDD505-2E9C-101B-9397-08002B2CF9AE}" pid="3" name="LastSaved">
    <vt:filetime>2025-07-30T00:00:00Z</vt:filetime>
  </property>
</Properties>
</file>